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7" r:id="rId3"/>
    <p:sldId id="276" r:id="rId4"/>
    <p:sldId id="275" r:id="rId5"/>
    <p:sldId id="274" r:id="rId6"/>
    <p:sldId id="273" r:id="rId7"/>
    <p:sldId id="271" r:id="rId8"/>
    <p:sldId id="266" r:id="rId9"/>
    <p:sldId id="256" r:id="rId10"/>
    <p:sldId id="263" r:id="rId11"/>
    <p:sldId id="257" r:id="rId12"/>
    <p:sldId id="258" r:id="rId13"/>
    <p:sldId id="260" r:id="rId14"/>
    <p:sldId id="261" r:id="rId15"/>
    <p:sldId id="259" r:id="rId16"/>
    <p:sldId id="264" r:id="rId17"/>
    <p:sldId id="265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D176E-A517-4CBF-923D-AE4F31A77117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703C58FB-D2D9-4366-8ECB-F7F9AD106BB7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BFF708BF-547F-4894-8D9F-E3D7279EE05B}" type="parTrans" cxnId="{6E0A8AB2-B901-4163-A5D7-A7B734A0CA98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BA4B92-76D8-4B16-AAA1-325022C4D836}" type="sibTrans" cxnId="{6E0A8AB2-B901-4163-A5D7-A7B734A0CA98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68A9E9-59AE-4066-9922-9A39734FD835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23A133D2-F9E5-46DC-990A-7CCF04173C89}" type="parTrans" cxnId="{417E6ED9-9954-4C1B-8D96-CC47A60878BC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FBA4BC-207A-45CD-9EC4-DF1EF45B94B2}" type="sibTrans" cxnId="{417E6ED9-9954-4C1B-8D96-CC47A60878BC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F494B-052C-4645-BD47-6D4CAF18C790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BEC6E87D-0878-4A76-BF1A-B38A369C1A05}" type="parTrans" cxnId="{7707D02E-CAF8-4DC1-9B8E-4507C163F62F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A6D50E-C706-4195-8638-9E83B097384F}" type="sibTrans" cxnId="{7707D02E-CAF8-4DC1-9B8E-4507C163F62F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D5DB2A-9304-4908-B45E-E66A01700AB5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A89EF522-25B3-49D1-A26D-E810B7DE318D}" type="parTrans" cxnId="{7E2AC16F-90AD-4562-80D4-8624E5BD54E7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1735F1-E753-4BBE-83AA-9042D878F8D2}" type="sibTrans" cxnId="{7E2AC16F-90AD-4562-80D4-8624E5BD54E7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D3C71D-6BD4-4550-991F-AADB0A2C011B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1B874B6B-295C-4F7A-96F9-FD6D8E08EBF4}" type="sibTrans" cxnId="{1E44EE85-3C53-4C10-889D-739094E4EA55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86A0DD-2D50-45BC-AFCB-C7ACA97BC073}" type="parTrans" cxnId="{1E44EE85-3C53-4C10-889D-739094E4EA55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8FD7FC-3FAA-465A-9BA0-B020568C3CE8}" type="pres">
      <dgm:prSet presAssocID="{99ED176E-A517-4CBF-923D-AE4F31A77117}" presName="Name0" presStyleCnt="0">
        <dgm:presLayoutVars>
          <dgm:dir/>
          <dgm:animLvl val="lvl"/>
          <dgm:resizeHandles val="exact"/>
        </dgm:presLayoutVars>
      </dgm:prSet>
      <dgm:spPr/>
    </dgm:pt>
    <dgm:pt modelId="{CEB9AEAC-07E4-4B9C-9F02-9FDCAA3063A6}" type="pres">
      <dgm:prSet presAssocID="{703C58FB-D2D9-4366-8ECB-F7F9AD106BB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2647AEC-5287-439A-A62F-C52B9AD3057F}" type="pres">
      <dgm:prSet presAssocID="{BDBA4B92-76D8-4B16-AAA1-325022C4D836}" presName="parTxOnlySpace" presStyleCnt="0"/>
      <dgm:spPr/>
    </dgm:pt>
    <dgm:pt modelId="{0EE8EA9C-A4DB-47C7-AF62-E9B1B8605651}" type="pres">
      <dgm:prSet presAssocID="{F5D3C71D-6BD4-4550-991F-AADB0A2C011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E30325E-68CE-43DF-872E-ADAD5DEC4762}" type="pres">
      <dgm:prSet presAssocID="{1B874B6B-295C-4F7A-96F9-FD6D8E08EBF4}" presName="parTxOnlySpace" presStyleCnt="0"/>
      <dgm:spPr/>
    </dgm:pt>
    <dgm:pt modelId="{6DD6E876-FFBD-4548-9FD5-2B12367DBCA1}" type="pres">
      <dgm:prSet presAssocID="{91D5DB2A-9304-4908-B45E-E66A01700A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FC5A213-7B38-43A7-A590-D4F7C97D7B15}" type="pres">
      <dgm:prSet presAssocID="{0A1735F1-E753-4BBE-83AA-9042D878F8D2}" presName="parTxOnlySpace" presStyleCnt="0"/>
      <dgm:spPr/>
    </dgm:pt>
    <dgm:pt modelId="{6C6EB12A-9A1B-42DB-BE88-D0DAF5B7E6AC}" type="pres">
      <dgm:prSet presAssocID="{560F494B-052C-4645-BD47-6D4CAF18C79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01E6A47-69D6-41BE-9D74-301802B9489B}" type="pres">
      <dgm:prSet presAssocID="{EEA6D50E-C706-4195-8638-9E83B097384F}" presName="parTxOnlySpace" presStyleCnt="0"/>
      <dgm:spPr/>
    </dgm:pt>
    <dgm:pt modelId="{514E2C98-C6BF-42CA-B4A3-663ECF64FA80}" type="pres">
      <dgm:prSet presAssocID="{3D68A9E9-59AE-4066-9922-9A39734FD8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707D02E-CAF8-4DC1-9B8E-4507C163F62F}" srcId="{99ED176E-A517-4CBF-923D-AE4F31A77117}" destId="{560F494B-052C-4645-BD47-6D4CAF18C790}" srcOrd="3" destOrd="0" parTransId="{BEC6E87D-0878-4A76-BF1A-B38A369C1A05}" sibTransId="{EEA6D50E-C706-4195-8638-9E83B097384F}"/>
    <dgm:cxn modelId="{32D45B4C-A049-42FB-BBEA-BFB9924F9A9D}" type="presOf" srcId="{F5D3C71D-6BD4-4550-991F-AADB0A2C011B}" destId="{0EE8EA9C-A4DB-47C7-AF62-E9B1B8605651}" srcOrd="0" destOrd="0" presId="urn:microsoft.com/office/officeart/2005/8/layout/chevron1"/>
    <dgm:cxn modelId="{7E2AC16F-90AD-4562-80D4-8624E5BD54E7}" srcId="{99ED176E-A517-4CBF-923D-AE4F31A77117}" destId="{91D5DB2A-9304-4908-B45E-E66A01700AB5}" srcOrd="2" destOrd="0" parTransId="{A89EF522-25B3-49D1-A26D-E810B7DE318D}" sibTransId="{0A1735F1-E753-4BBE-83AA-9042D878F8D2}"/>
    <dgm:cxn modelId="{4DDD3353-C093-4145-815C-DCFE49140AB1}" type="presOf" srcId="{3D68A9E9-59AE-4066-9922-9A39734FD835}" destId="{514E2C98-C6BF-42CA-B4A3-663ECF64FA80}" srcOrd="0" destOrd="0" presId="urn:microsoft.com/office/officeart/2005/8/layout/chevron1"/>
    <dgm:cxn modelId="{7FFD5E7D-257B-45F9-B18A-6765F611A968}" type="presOf" srcId="{560F494B-052C-4645-BD47-6D4CAF18C790}" destId="{6C6EB12A-9A1B-42DB-BE88-D0DAF5B7E6AC}" srcOrd="0" destOrd="0" presId="urn:microsoft.com/office/officeart/2005/8/layout/chevron1"/>
    <dgm:cxn modelId="{1E44EE85-3C53-4C10-889D-739094E4EA55}" srcId="{99ED176E-A517-4CBF-923D-AE4F31A77117}" destId="{F5D3C71D-6BD4-4550-991F-AADB0A2C011B}" srcOrd="1" destOrd="0" parTransId="{1786A0DD-2D50-45BC-AFCB-C7ACA97BC073}" sibTransId="{1B874B6B-295C-4F7A-96F9-FD6D8E08EBF4}"/>
    <dgm:cxn modelId="{8ADA4DAF-967C-4816-B0BC-D3905B26D623}" type="presOf" srcId="{91D5DB2A-9304-4908-B45E-E66A01700AB5}" destId="{6DD6E876-FFBD-4548-9FD5-2B12367DBCA1}" srcOrd="0" destOrd="0" presId="urn:microsoft.com/office/officeart/2005/8/layout/chevron1"/>
    <dgm:cxn modelId="{6E0A8AB2-B901-4163-A5D7-A7B734A0CA98}" srcId="{99ED176E-A517-4CBF-923D-AE4F31A77117}" destId="{703C58FB-D2D9-4366-8ECB-F7F9AD106BB7}" srcOrd="0" destOrd="0" parTransId="{BFF708BF-547F-4894-8D9F-E3D7279EE05B}" sibTransId="{BDBA4B92-76D8-4B16-AAA1-325022C4D836}"/>
    <dgm:cxn modelId="{3B95EFBE-D9AB-40F9-93E6-AE066A42EF19}" type="presOf" srcId="{99ED176E-A517-4CBF-923D-AE4F31A77117}" destId="{E78FD7FC-3FAA-465A-9BA0-B020568C3CE8}" srcOrd="0" destOrd="0" presId="urn:microsoft.com/office/officeart/2005/8/layout/chevron1"/>
    <dgm:cxn modelId="{417E6ED9-9954-4C1B-8D96-CC47A60878BC}" srcId="{99ED176E-A517-4CBF-923D-AE4F31A77117}" destId="{3D68A9E9-59AE-4066-9922-9A39734FD835}" srcOrd="4" destOrd="0" parTransId="{23A133D2-F9E5-46DC-990A-7CCF04173C89}" sibTransId="{94FBA4BC-207A-45CD-9EC4-DF1EF45B94B2}"/>
    <dgm:cxn modelId="{1B5F4AE4-57AC-4B6B-ADF3-A696B90D61EB}" type="presOf" srcId="{703C58FB-D2D9-4366-8ECB-F7F9AD106BB7}" destId="{CEB9AEAC-07E4-4B9C-9F02-9FDCAA3063A6}" srcOrd="0" destOrd="0" presId="urn:microsoft.com/office/officeart/2005/8/layout/chevron1"/>
    <dgm:cxn modelId="{F4B3AF2D-D8A9-44DF-8D37-E25960C0BE74}" type="presParOf" srcId="{E78FD7FC-3FAA-465A-9BA0-B020568C3CE8}" destId="{CEB9AEAC-07E4-4B9C-9F02-9FDCAA3063A6}" srcOrd="0" destOrd="0" presId="urn:microsoft.com/office/officeart/2005/8/layout/chevron1"/>
    <dgm:cxn modelId="{F126FADB-F7DA-4716-945C-2F0AB3246EE6}" type="presParOf" srcId="{E78FD7FC-3FAA-465A-9BA0-B020568C3CE8}" destId="{32647AEC-5287-439A-A62F-C52B9AD3057F}" srcOrd="1" destOrd="0" presId="urn:microsoft.com/office/officeart/2005/8/layout/chevron1"/>
    <dgm:cxn modelId="{03EF68A7-751F-43FF-AB31-DF1858F1373D}" type="presParOf" srcId="{E78FD7FC-3FAA-465A-9BA0-B020568C3CE8}" destId="{0EE8EA9C-A4DB-47C7-AF62-E9B1B8605651}" srcOrd="2" destOrd="0" presId="urn:microsoft.com/office/officeart/2005/8/layout/chevron1"/>
    <dgm:cxn modelId="{ED470FD3-0D52-44B9-86F1-61024C530B43}" type="presParOf" srcId="{E78FD7FC-3FAA-465A-9BA0-B020568C3CE8}" destId="{5E30325E-68CE-43DF-872E-ADAD5DEC4762}" srcOrd="3" destOrd="0" presId="urn:microsoft.com/office/officeart/2005/8/layout/chevron1"/>
    <dgm:cxn modelId="{EB48FC7A-427E-4609-AA87-2A12CE67CB8D}" type="presParOf" srcId="{E78FD7FC-3FAA-465A-9BA0-B020568C3CE8}" destId="{6DD6E876-FFBD-4548-9FD5-2B12367DBCA1}" srcOrd="4" destOrd="0" presId="urn:microsoft.com/office/officeart/2005/8/layout/chevron1"/>
    <dgm:cxn modelId="{BF5A6B88-A590-4E67-A435-01083636878E}" type="presParOf" srcId="{E78FD7FC-3FAA-465A-9BA0-B020568C3CE8}" destId="{5FC5A213-7B38-43A7-A590-D4F7C97D7B15}" srcOrd="5" destOrd="0" presId="urn:microsoft.com/office/officeart/2005/8/layout/chevron1"/>
    <dgm:cxn modelId="{70CC43D3-80C5-4F4A-8964-8B3A03A62FBC}" type="presParOf" srcId="{E78FD7FC-3FAA-465A-9BA0-B020568C3CE8}" destId="{6C6EB12A-9A1B-42DB-BE88-D0DAF5B7E6AC}" srcOrd="6" destOrd="0" presId="urn:microsoft.com/office/officeart/2005/8/layout/chevron1"/>
    <dgm:cxn modelId="{6A684850-4B67-4E82-A9AC-A66F6190A221}" type="presParOf" srcId="{E78FD7FC-3FAA-465A-9BA0-B020568C3CE8}" destId="{B01E6A47-69D6-41BE-9D74-301802B9489B}" srcOrd="7" destOrd="0" presId="urn:microsoft.com/office/officeart/2005/8/layout/chevron1"/>
    <dgm:cxn modelId="{EAE083B0-7E7D-41BE-B410-F4FA0D8FFA88}" type="presParOf" srcId="{E78FD7FC-3FAA-465A-9BA0-B020568C3CE8}" destId="{514E2C98-C6BF-42CA-B4A3-663ECF64FA80}" srcOrd="8" destOrd="0" presId="urn:microsoft.com/office/officeart/2005/8/layout/chevron1"/>
  </dgm:cxnLst>
  <dgm:bg>
    <a:effectLst>
      <a:glow rad="63500">
        <a:schemeClr val="accent4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9AEAC-07E4-4B9C-9F02-9FDCAA3063A6}">
      <dsp:nvSpPr>
        <dsp:cNvPr id="0" name=""/>
        <dsp:cNvSpPr/>
      </dsp:nvSpPr>
      <dsp:spPr>
        <a:xfrm>
          <a:off x="1984" y="536627"/>
          <a:ext cx="1766093" cy="70643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>
        <a:off x="355203" y="536627"/>
        <a:ext cx="1059656" cy="706437"/>
      </dsp:txXfrm>
    </dsp:sp>
    <dsp:sp modelId="{0EE8EA9C-A4DB-47C7-AF62-E9B1B8605651}">
      <dsp:nvSpPr>
        <dsp:cNvPr id="0" name=""/>
        <dsp:cNvSpPr/>
      </dsp:nvSpPr>
      <dsp:spPr>
        <a:xfrm>
          <a:off x="1591468" y="536627"/>
          <a:ext cx="1766093" cy="706437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>
        <a:off x="1944687" y="536627"/>
        <a:ext cx="1059656" cy="706437"/>
      </dsp:txXfrm>
    </dsp:sp>
    <dsp:sp modelId="{6DD6E876-FFBD-4548-9FD5-2B12367DBCA1}">
      <dsp:nvSpPr>
        <dsp:cNvPr id="0" name=""/>
        <dsp:cNvSpPr/>
      </dsp:nvSpPr>
      <dsp:spPr>
        <a:xfrm>
          <a:off x="3180953" y="536627"/>
          <a:ext cx="1766093" cy="706437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>
        <a:off x="3534172" y="536627"/>
        <a:ext cx="1059656" cy="706437"/>
      </dsp:txXfrm>
    </dsp:sp>
    <dsp:sp modelId="{6C6EB12A-9A1B-42DB-BE88-D0DAF5B7E6AC}">
      <dsp:nvSpPr>
        <dsp:cNvPr id="0" name=""/>
        <dsp:cNvSpPr/>
      </dsp:nvSpPr>
      <dsp:spPr>
        <a:xfrm>
          <a:off x="4770437" y="536627"/>
          <a:ext cx="1766093" cy="706437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>
        <a:off x="5123656" y="536627"/>
        <a:ext cx="1059656" cy="706437"/>
      </dsp:txXfrm>
    </dsp:sp>
    <dsp:sp modelId="{514E2C98-C6BF-42CA-B4A3-663ECF64FA80}">
      <dsp:nvSpPr>
        <dsp:cNvPr id="0" name=""/>
        <dsp:cNvSpPr/>
      </dsp:nvSpPr>
      <dsp:spPr>
        <a:xfrm>
          <a:off x="6359921" y="536627"/>
          <a:ext cx="1766093" cy="70643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>
        <a:off x="6713140" y="536627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AE4F1-D205-471A-B6E9-864B3944E7ED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6D34-16B4-4CE9-96AD-6B1670EDDC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20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56D34-16B4-4CE9-96AD-6B1670EDDC8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E21EB-B4DD-A783-E274-318C04590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E1F8F-E3A1-EB73-3878-6A8DF979E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F645CA-197E-D58D-591A-80740045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F9A429-DE14-862E-07A1-30E350CD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B510-8949-7237-E0D5-C2A69F6D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49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F33E8-7879-7AE1-8CBA-9A3A6FAC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9054AC-1C81-715A-2B76-33DEE0D98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1E2CB-B6D7-6163-4CDF-FC99C387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87553E-5ED2-9B2E-CBEE-E1DF8FDD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7B2B4-D400-6810-550B-61EA47A5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91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25F94A-35C1-D311-CD13-E1FEAB4CB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41B394-7A37-DEE7-2C8C-8F12B41A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0C3622-A134-938E-06DC-B139D805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34BF2-8E7A-F54E-F7DE-FA0109D7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C973D-92AC-D569-3B32-D2AC83AA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9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9DC0-76FA-35DF-009C-4F5F10C5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700BB-B920-58DC-7F31-9A22E59C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1DF857-8C1F-25D3-9B0E-AE4D59D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A5DFE-0BC1-D151-B216-4E39D7D3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220962-2DBB-1724-DDD3-1F436744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1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7A648-BCA5-9F9A-F38F-8B89AFB5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65A3C6-1EFF-A0E5-33D6-C4884E22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A5752-91DF-6821-FA5B-0D8D4511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813D39-A065-4D3D-3CEC-593739B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BB14CB-63EC-9496-ED0F-465BF038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39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E30E5-59D2-BB9C-608D-CD59FF2D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58FAF3-1D8F-A490-60D3-1193A5F70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8ED679-67FF-F865-8C76-1BE3B163F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02DAEC-F71E-0D5E-98C8-36BC373B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1CBB39-B2D0-3BD4-8911-670E253F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F8E2BD-0A08-DCDB-5235-38302340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21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F97AA-FADF-D512-BDF3-DDA01A9C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6B7AB-8414-3F38-4D54-8E1587E6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97B444-35B6-0448-403F-485BC44BF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D345BB-297B-7610-8C42-ED40B12DA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B6C5F9-4A9C-8BE6-E9ED-10F2677B9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7EA401-E4CD-34F5-9118-01CE93F6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E8DDB6-AF43-8845-436F-4E69F06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11A93B-A3C2-06B1-B7C5-595F60F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1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7E982-AE1D-9FBF-59BF-738DD603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F157C3-B96B-3059-15E3-B53126B6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DF5F85-87AC-1F92-CE67-8184B6B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6804A9-EFE2-B1E9-25B0-B0FD1CE7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0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F59F67-6D07-E68A-A6CB-6A4C8BDE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4DFC5D-29DE-7700-72BE-F60368BB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3F36C0-4286-E6BE-FF9A-181E4D51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9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078B-61BF-8CDB-DB66-705B1C3C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FDFFC-013C-A634-7C86-38795E49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DC72AA-AC57-1648-46D5-9BB68E49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0C442-8CB1-21AA-CCC3-51B65350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2E59E0-6760-2A15-ECE7-8094CE5F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C80972-CD8D-B023-5DC0-D6B1F8DB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6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1CA99-B439-3005-C153-24890F4A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F3915F-BEE9-72CF-5307-CF4391F1E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8846D7-55D1-2DC8-F730-CE652B60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665EDA-9FE0-6D54-2A83-407A4B8E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58ACF-2CD4-E3EA-480F-00FCE9B6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950818-6F67-5263-BC82-CD3BFD29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CF5D9B1-9073-0775-B2CC-F677CC99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176A75-53DD-B092-0E87-8717D5645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1096D-DE6B-D452-98C6-DC8F761A1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5272-F26A-4982-9EC8-7E09713A9651}" type="datetimeFigureOut">
              <a:rPr lang="pt-BR" smtClean="0"/>
              <a:t>28/07/2022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6151CA-D80F-FBDE-8057-E4BBB8AB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D17022-D631-6698-441C-6B86CE877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15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E9FAEC-8056-DC0F-1794-4E2AB55AB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327953"/>
              </p:ext>
            </p:extLst>
          </p:nvPr>
        </p:nvGraphicFramePr>
        <p:xfrm>
          <a:off x="2032000" y="3525520"/>
          <a:ext cx="8128000" cy="177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68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A63329B-3075-59F8-14D6-6216DAA51987}"/>
              </a:ext>
            </a:extLst>
          </p:cNvPr>
          <p:cNvGrpSpPr/>
          <p:nvPr/>
        </p:nvGrpSpPr>
        <p:grpSpPr>
          <a:xfrm>
            <a:off x="2177796" y="998220"/>
            <a:ext cx="5172041" cy="3289300"/>
            <a:chOff x="2177796" y="998220"/>
            <a:chExt cx="3593297" cy="251174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7FDC726-E8A1-0BCF-BFB8-73A65F53B456}"/>
                </a:ext>
              </a:extLst>
            </p:cNvPr>
            <p:cNvSpPr/>
            <p:nvPr/>
          </p:nvSpPr>
          <p:spPr>
            <a:xfrm>
              <a:off x="2274570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0183831-0171-55CC-405C-EF08A4F3F70D}"/>
                </a:ext>
              </a:extLst>
            </p:cNvPr>
            <p:cNvSpPr/>
            <p:nvPr/>
          </p:nvSpPr>
          <p:spPr>
            <a:xfrm>
              <a:off x="2646426" y="1622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E57119B-D5CB-38E7-E3FF-493937D81498}"/>
                </a:ext>
              </a:extLst>
            </p:cNvPr>
            <p:cNvSpPr/>
            <p:nvPr/>
          </p:nvSpPr>
          <p:spPr>
            <a:xfrm>
              <a:off x="2646426" y="18559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45EC1A-D3D7-8137-39CE-8C25AF976094}"/>
                </a:ext>
              </a:extLst>
            </p:cNvPr>
            <p:cNvSpPr/>
            <p:nvPr/>
          </p:nvSpPr>
          <p:spPr>
            <a:xfrm>
              <a:off x="2646426" y="2089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29EC508-AAF1-38A6-6194-E1E59D64D020}"/>
                </a:ext>
              </a:extLst>
            </p:cNvPr>
            <p:cNvSpPr/>
            <p:nvPr/>
          </p:nvSpPr>
          <p:spPr>
            <a:xfrm>
              <a:off x="2646426" y="23233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2775650-6639-7E08-1C50-905AFD17900A}"/>
                </a:ext>
              </a:extLst>
            </p:cNvPr>
            <p:cNvSpPr/>
            <p:nvPr/>
          </p:nvSpPr>
          <p:spPr>
            <a:xfrm>
              <a:off x="2646426" y="255701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A655506-EBC4-A67D-7710-B2B107564F2A}"/>
                </a:ext>
              </a:extLst>
            </p:cNvPr>
            <p:cNvSpPr/>
            <p:nvPr/>
          </p:nvSpPr>
          <p:spPr>
            <a:xfrm>
              <a:off x="2646426" y="27906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15C7C5A-170D-63C9-F518-04D539C0AEB5}"/>
                </a:ext>
              </a:extLst>
            </p:cNvPr>
            <p:cNvSpPr/>
            <p:nvPr/>
          </p:nvSpPr>
          <p:spPr>
            <a:xfrm>
              <a:off x="2646426" y="30243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52BDAA2-C941-1E3B-E5CD-FDCB372A9D6F}"/>
                </a:ext>
              </a:extLst>
            </p:cNvPr>
            <p:cNvSpPr/>
            <p:nvPr/>
          </p:nvSpPr>
          <p:spPr>
            <a:xfrm>
              <a:off x="2646426" y="32580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B75B1EF-F322-D4FA-0486-24A19D2FB367}"/>
                </a:ext>
              </a:extLst>
            </p:cNvPr>
            <p:cNvSpPr/>
            <p:nvPr/>
          </p:nvSpPr>
          <p:spPr>
            <a:xfrm>
              <a:off x="3832352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017AAB1-1499-D5DF-99F5-FB530E6BD4B9}"/>
                </a:ext>
              </a:extLst>
            </p:cNvPr>
            <p:cNvSpPr/>
            <p:nvPr/>
          </p:nvSpPr>
          <p:spPr>
            <a:xfrm>
              <a:off x="2177796" y="1270857"/>
              <a:ext cx="1321308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caractere)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A3D0472-1CD4-A477-BE8C-FB51D7FB93FF}"/>
                </a:ext>
              </a:extLst>
            </p:cNvPr>
            <p:cNvSpPr/>
            <p:nvPr/>
          </p:nvSpPr>
          <p:spPr>
            <a:xfrm>
              <a:off x="3832352" y="1288874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fator)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55E118C-8EEA-6AA9-64FE-40FCDBECD8D0}"/>
                </a:ext>
              </a:extLst>
            </p:cNvPr>
            <p:cNvSpPr/>
            <p:nvPr/>
          </p:nvSpPr>
          <p:spPr>
            <a:xfrm>
              <a:off x="4191000" y="16405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3AC618F-D14B-EDF0-E57E-84812AA92DC2}"/>
                </a:ext>
              </a:extLst>
            </p:cNvPr>
            <p:cNvSpPr/>
            <p:nvPr/>
          </p:nvSpPr>
          <p:spPr>
            <a:xfrm>
              <a:off x="4191000" y="18742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2CB818-B876-91F0-1392-3136E83AD6DD}"/>
                </a:ext>
              </a:extLst>
            </p:cNvPr>
            <p:cNvSpPr/>
            <p:nvPr/>
          </p:nvSpPr>
          <p:spPr>
            <a:xfrm>
              <a:off x="4191000" y="21078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A125274-E1F1-CA52-6412-683857FD9955}"/>
                </a:ext>
              </a:extLst>
            </p:cNvPr>
            <p:cNvSpPr/>
            <p:nvPr/>
          </p:nvSpPr>
          <p:spPr>
            <a:xfrm>
              <a:off x="4191000" y="234156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D94E72E-A0F8-AB62-6802-9D49F4C07574}"/>
                </a:ext>
              </a:extLst>
            </p:cNvPr>
            <p:cNvSpPr/>
            <p:nvPr/>
          </p:nvSpPr>
          <p:spPr>
            <a:xfrm>
              <a:off x="4191000" y="257524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4A0432C2-A32D-EA98-0BB5-26AE4310F9D8}"/>
                </a:ext>
              </a:extLst>
            </p:cNvPr>
            <p:cNvSpPr/>
            <p:nvPr/>
          </p:nvSpPr>
          <p:spPr>
            <a:xfrm>
              <a:off x="4191000" y="28089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C4588A3F-A3C0-33C9-125C-2EB69FED8BAE}"/>
                </a:ext>
              </a:extLst>
            </p:cNvPr>
            <p:cNvSpPr/>
            <p:nvPr/>
          </p:nvSpPr>
          <p:spPr>
            <a:xfrm>
              <a:off x="4191000" y="30426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D46C274-0A42-0203-9BF3-F8398789F1A9}"/>
                </a:ext>
              </a:extLst>
            </p:cNvPr>
            <p:cNvSpPr/>
            <p:nvPr/>
          </p:nvSpPr>
          <p:spPr>
            <a:xfrm>
              <a:off x="4191000" y="32762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772B1AB-2AD3-304A-777B-CD559EE1FF08}"/>
                </a:ext>
              </a:extLst>
            </p:cNvPr>
            <p:cNvSpPr/>
            <p:nvPr/>
          </p:nvSpPr>
          <p:spPr>
            <a:xfrm>
              <a:off x="4643333" y="1704468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Níveis (3)</a:t>
              </a: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2F68B23-8E5D-DACA-AD89-18880A7E91EA}"/>
                </a:ext>
              </a:extLst>
            </p:cNvPr>
            <p:cNvGrpSpPr/>
            <p:nvPr/>
          </p:nvGrpSpPr>
          <p:grpSpPr>
            <a:xfrm>
              <a:off x="4886157" y="1962516"/>
              <a:ext cx="523240" cy="523240"/>
              <a:chOff x="4783541" y="2122090"/>
              <a:chExt cx="523240" cy="523240"/>
            </a:xfrm>
          </p:grpSpPr>
          <p:pic>
            <p:nvPicPr>
              <p:cNvPr id="29" name="Gráfico 28" descr="Marca com preenchimento sólido">
                <a:extLst>
                  <a:ext uri="{FF2B5EF4-FFF2-40B4-BE49-F238E27FC236}">
                    <a16:creationId xmlns:a16="http://schemas.microsoft.com/office/drawing/2014/main" id="{07C85D89-AC1E-A7E4-E543-83D819D09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1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96243F3-3F18-72DE-CC95-888E7C87F151}"/>
                  </a:ext>
                </a:extLst>
              </p:cNvPr>
              <p:cNvSpPr txBox="1"/>
              <p:nvPr/>
            </p:nvSpPr>
            <p:spPr>
              <a:xfrm>
                <a:off x="4934426" y="2250067"/>
                <a:ext cx="244121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6979AA4-9E72-F79B-86EA-505257BCAA73}"/>
                </a:ext>
              </a:extLst>
            </p:cNvPr>
            <p:cNvGrpSpPr/>
            <p:nvPr/>
          </p:nvGrpSpPr>
          <p:grpSpPr>
            <a:xfrm>
              <a:off x="4899364" y="2360408"/>
              <a:ext cx="523240" cy="523240"/>
              <a:chOff x="4783540" y="2122090"/>
              <a:chExt cx="523240" cy="523240"/>
            </a:xfrm>
          </p:grpSpPr>
          <p:pic>
            <p:nvPicPr>
              <p:cNvPr id="38" name="Gráfico 37" descr="Marca com preenchimento sólido">
                <a:extLst>
                  <a:ext uri="{FF2B5EF4-FFF2-40B4-BE49-F238E27FC236}">
                    <a16:creationId xmlns:a16="http://schemas.microsoft.com/office/drawing/2014/main" id="{E190CF62-2DAB-CB8B-D6AD-7D4B7D5AC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22A60-543B-F2EC-1B50-7A65A4EC2B73}"/>
                  </a:ext>
                </a:extLst>
              </p:cNvPr>
              <p:cNvSpPr txBox="1"/>
              <p:nvPr/>
            </p:nvSpPr>
            <p:spPr>
              <a:xfrm>
                <a:off x="4934042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B062F0CA-AECB-632A-19DB-86D796F23A49}"/>
                </a:ext>
              </a:extLst>
            </p:cNvPr>
            <p:cNvGrpSpPr/>
            <p:nvPr/>
          </p:nvGrpSpPr>
          <p:grpSpPr>
            <a:xfrm>
              <a:off x="4899364" y="2781602"/>
              <a:ext cx="523240" cy="523240"/>
              <a:chOff x="4783540" y="2122090"/>
              <a:chExt cx="523240" cy="523240"/>
            </a:xfrm>
          </p:grpSpPr>
          <p:pic>
            <p:nvPicPr>
              <p:cNvPr id="41" name="Gráfico 40" descr="Marca com preenchimento sólido">
                <a:extLst>
                  <a:ext uri="{FF2B5EF4-FFF2-40B4-BE49-F238E27FC236}">
                    <a16:creationId xmlns:a16="http://schemas.microsoft.com/office/drawing/2014/main" id="{D86691A2-FD9C-C80E-DFF7-172DB9275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BA0C5596-E0EB-B86E-1D56-0CAF4101398E}"/>
                  </a:ext>
                </a:extLst>
              </p:cNvPr>
              <p:cNvSpPr txBox="1"/>
              <p:nvPr/>
            </p:nvSpPr>
            <p:spPr>
              <a:xfrm>
                <a:off x="4927629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  <p:sp>
          <p:nvSpPr>
            <p:cNvPr id="44" name="Seta: para a Direita 43">
              <a:extLst>
                <a:ext uri="{FF2B5EF4-FFF2-40B4-BE49-F238E27FC236}">
                  <a16:creationId xmlns:a16="http://schemas.microsoft.com/office/drawing/2014/main" id="{37572913-3A8E-9A8A-0217-B5EF1AA7B837}"/>
                </a:ext>
              </a:extLst>
            </p:cNvPr>
            <p:cNvSpPr/>
            <p:nvPr/>
          </p:nvSpPr>
          <p:spPr>
            <a:xfrm>
              <a:off x="4669961" y="2473356"/>
              <a:ext cx="208426" cy="20377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42DBE70-5AC7-9070-D866-2EDAB72666BD}"/>
                </a:ext>
              </a:extLst>
            </p:cNvPr>
            <p:cNvSpPr txBox="1"/>
            <p:nvPr/>
          </p:nvSpPr>
          <p:spPr>
            <a:xfrm>
              <a:off x="3386300" y="2282243"/>
              <a:ext cx="318739" cy="35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  <a:endPara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75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58627C5-085A-5D33-E634-9303B167A90C}"/>
              </a:ext>
            </a:extLst>
          </p:cNvPr>
          <p:cNvGrpSpPr/>
          <p:nvPr/>
        </p:nvGrpSpPr>
        <p:grpSpPr>
          <a:xfrm>
            <a:off x="45720" y="99338"/>
            <a:ext cx="12100560" cy="6423381"/>
            <a:chOff x="45720" y="99338"/>
            <a:chExt cx="12100560" cy="642338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5D3F8EB-A8F8-0A74-6256-0FBA31612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629"/>
            <a:stretch/>
          </p:blipFill>
          <p:spPr>
            <a:xfrm>
              <a:off x="45720" y="99338"/>
              <a:ext cx="12100560" cy="6423381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81F2C77-69FA-71F5-3099-3FECCAEDD679}"/>
                </a:ext>
              </a:extLst>
            </p:cNvPr>
            <p:cNvSpPr txBox="1"/>
            <p:nvPr/>
          </p:nvSpPr>
          <p:spPr>
            <a:xfrm>
              <a:off x="2109792" y="2068476"/>
              <a:ext cx="2512694" cy="461665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1. Você digita aqui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EF0A4D7-7BAB-BA8E-74A7-6EE621325C03}"/>
                </a:ext>
              </a:extLst>
            </p:cNvPr>
            <p:cNvSpPr txBox="1"/>
            <p:nvPr/>
          </p:nvSpPr>
          <p:spPr>
            <a:xfrm>
              <a:off x="2286639" y="4986902"/>
              <a:ext cx="2159000" cy="830997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2. Aqui aparece o resultado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5A108DF-4637-EE36-54C6-C4A621917985}"/>
                </a:ext>
              </a:extLst>
            </p:cNvPr>
            <p:cNvSpPr txBox="1"/>
            <p:nvPr/>
          </p:nvSpPr>
          <p:spPr>
            <a:xfrm>
              <a:off x="8034020" y="1647034"/>
              <a:ext cx="2501900" cy="1200329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3. Aqui ficam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objetos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que você criou e o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histórico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2BF4825-18F2-2709-A25D-570A1A7638DD}"/>
                </a:ext>
              </a:extLst>
            </p:cNvPr>
            <p:cNvSpPr txBox="1"/>
            <p:nvPr/>
          </p:nvSpPr>
          <p:spPr>
            <a:xfrm>
              <a:off x="7587292" y="4802235"/>
              <a:ext cx="3395356" cy="1200329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4. Aqui ficam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arquivos do seu diretório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, seus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pacotes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e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gráficos</a:t>
              </a:r>
            </a:p>
          </p:txBody>
        </p: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8455F9FC-B445-F125-AE93-FA33A476D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87162" y="1021086"/>
              <a:ext cx="1719578" cy="1278223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C07D58F-B945-35C6-7F30-512D41048323}"/>
                </a:ext>
              </a:extLst>
            </p:cNvPr>
            <p:cNvSpPr/>
            <p:nvPr/>
          </p:nvSpPr>
          <p:spPr>
            <a:xfrm>
              <a:off x="6131562" y="726443"/>
              <a:ext cx="711200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C8D2874D-2229-A0CF-C43B-E38B240EE644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rot="5400000" flipH="1">
              <a:off x="7594856" y="547121"/>
              <a:ext cx="1755901" cy="2663191"/>
            </a:xfrm>
            <a:prstGeom prst="bentConnector3">
              <a:avLst>
                <a:gd name="adj1" fmla="val -1301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C06FF2-3793-31A2-314B-5024B335EA5F}"/>
                </a:ext>
              </a:extLst>
            </p:cNvPr>
            <p:cNvSpPr/>
            <p:nvPr/>
          </p:nvSpPr>
          <p:spPr>
            <a:xfrm>
              <a:off x="6855462" y="726443"/>
              <a:ext cx="571497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42C00C-7F98-8860-D1E2-8FCFD8DDF27D}"/>
                </a:ext>
              </a:extLst>
            </p:cNvPr>
            <p:cNvSpPr/>
            <p:nvPr/>
          </p:nvSpPr>
          <p:spPr>
            <a:xfrm>
              <a:off x="6065519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72F04BD0-223C-3D84-3B15-CE7B6E12CE5D}"/>
                </a:ext>
              </a:extLst>
            </p:cNvPr>
            <p:cNvSpPr/>
            <p:nvPr/>
          </p:nvSpPr>
          <p:spPr>
            <a:xfrm>
              <a:off x="6479542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DB72770-6A55-C531-E37E-37EF3B148C1D}"/>
                </a:ext>
              </a:extLst>
            </p:cNvPr>
            <p:cNvSpPr/>
            <p:nvPr/>
          </p:nvSpPr>
          <p:spPr>
            <a:xfrm>
              <a:off x="6893565" y="3928330"/>
              <a:ext cx="634995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: Angulado 29">
              <a:extLst>
                <a:ext uri="{FF2B5EF4-FFF2-40B4-BE49-F238E27FC236}">
                  <a16:creationId xmlns:a16="http://schemas.microsoft.com/office/drawing/2014/main" id="{E4DCF6DA-8222-1460-09E9-35CB1370B36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10800000">
              <a:off x="7211063" y="4202653"/>
              <a:ext cx="796368" cy="15784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7C9792BD-3655-E52D-9938-E36D3F54C86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497889" y="3425561"/>
              <a:ext cx="1684565" cy="3307229"/>
            </a:xfrm>
            <a:prstGeom prst="bentConnector4">
              <a:avLst>
                <a:gd name="adj1" fmla="val -13570"/>
                <a:gd name="adj2" fmla="val 9995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Angulado 44">
              <a:extLst>
                <a:ext uri="{FF2B5EF4-FFF2-40B4-BE49-F238E27FC236}">
                  <a16:creationId xmlns:a16="http://schemas.microsoft.com/office/drawing/2014/main" id="{ED648BDF-F6DD-872B-CA3B-01BEC1A36342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V="1">
              <a:off x="7953670" y="2521513"/>
              <a:ext cx="677898" cy="40401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06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brir pasta com preenchimento sólido">
            <a:extLst>
              <a:ext uri="{FF2B5EF4-FFF2-40B4-BE49-F238E27FC236}">
                <a16:creationId xmlns:a16="http://schemas.microsoft.com/office/drawing/2014/main" id="{C8DBA9B2-0C66-7E58-C950-18D78477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4915" y="1238313"/>
            <a:ext cx="1753362" cy="1753362"/>
          </a:xfrm>
          <a:prstGeom prst="rect">
            <a:avLst/>
          </a:prstGeom>
        </p:spPr>
      </p:pic>
      <p:pic>
        <p:nvPicPr>
          <p:cNvPr id="5" name="Espaço Reservado para Conteúdo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4CB28ED2-A249-90B8-72FA-89A04B95B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93" y="1126552"/>
            <a:ext cx="1943268" cy="1508891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2C46E8-D000-EBAB-E391-40A0B7C99FCA}"/>
              </a:ext>
            </a:extLst>
          </p:cNvPr>
          <p:cNvSpPr txBox="1"/>
          <p:nvPr/>
        </p:nvSpPr>
        <p:spPr>
          <a:xfrm>
            <a:off x="5185910" y="2114994"/>
            <a:ext cx="102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</p:txBody>
      </p:sp>
      <p:pic>
        <p:nvPicPr>
          <p:cNvPr id="12" name="Gráfico 11" descr="Lupa com preenchimento sólido">
            <a:extLst>
              <a:ext uri="{FF2B5EF4-FFF2-40B4-BE49-F238E27FC236}">
                <a16:creationId xmlns:a16="http://schemas.microsoft.com/office/drawing/2014/main" id="{724F8759-38C6-B355-C1DA-CEF83C0AE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056806" y="1731629"/>
            <a:ext cx="985094" cy="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DC13C1E-5A72-B65E-AD7F-059690CE386E}"/>
              </a:ext>
            </a:extLst>
          </p:cNvPr>
          <p:cNvGrpSpPr/>
          <p:nvPr/>
        </p:nvGrpSpPr>
        <p:grpSpPr>
          <a:xfrm>
            <a:off x="296868" y="125804"/>
            <a:ext cx="11250607" cy="6145847"/>
            <a:chOff x="296868" y="125804"/>
            <a:chExt cx="11250607" cy="6145847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EFB3791-F838-5B77-62DD-D6A8DD9288A4}"/>
                </a:ext>
              </a:extLst>
            </p:cNvPr>
            <p:cNvGrpSpPr/>
            <p:nvPr/>
          </p:nvGrpSpPr>
          <p:grpSpPr>
            <a:xfrm>
              <a:off x="296868" y="125804"/>
              <a:ext cx="11250607" cy="6145847"/>
              <a:chOff x="298773" y="125804"/>
              <a:chExt cx="11250607" cy="6145847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02F7AAAC-939F-4288-0551-9CEAA0B26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50880"/>
                <a:ext cx="5190402" cy="269777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DA379F4-D1C6-0C6F-1E23-5BD3755FBD0D}"/>
                  </a:ext>
                </a:extLst>
              </p:cNvPr>
              <p:cNvSpPr/>
              <p:nvPr/>
            </p:nvSpPr>
            <p:spPr>
              <a:xfrm>
                <a:off x="6538078" y="1201270"/>
                <a:ext cx="4306245" cy="5056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F072B219-D9F1-7732-C2E4-9968F1BD4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775" y="3534111"/>
                <a:ext cx="5163141" cy="27375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AC246A8-AB33-5A9E-D0B5-6C80EAF9DBD7}"/>
                  </a:ext>
                </a:extLst>
              </p:cNvPr>
              <p:cNvSpPr/>
              <p:nvPr/>
            </p:nvSpPr>
            <p:spPr>
              <a:xfrm>
                <a:off x="727222" y="4409441"/>
                <a:ext cx="4306245" cy="355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32FAC1C1-7246-9EC9-E670-15A9F8C2A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21" r="62091" b="61682"/>
              <a:stretch/>
            </p:blipFill>
            <p:spPr>
              <a:xfrm>
                <a:off x="298773" y="250880"/>
                <a:ext cx="5163141" cy="272316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F5ACED0-FE71-4692-255D-36C37A0B488F}"/>
                  </a:ext>
                </a:extLst>
              </p:cNvPr>
              <p:cNvSpPr/>
              <p:nvPr/>
            </p:nvSpPr>
            <p:spPr>
              <a:xfrm>
                <a:off x="1170940" y="670019"/>
                <a:ext cx="657860" cy="5027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73F68FE5-CAF8-04B7-18F3-33B44813E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534110"/>
                <a:ext cx="5163142" cy="273754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ABDD894E-A88D-13EA-EEE9-606A013ED563}"/>
                  </a:ext>
                </a:extLst>
              </p:cNvPr>
              <p:cNvSpPr/>
              <p:nvPr/>
            </p:nvSpPr>
            <p:spPr>
              <a:xfrm>
                <a:off x="9225279" y="5646571"/>
                <a:ext cx="863601" cy="3275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D14FEFB4-F8B4-E076-33DA-D909542B9173}"/>
                  </a:ext>
                </a:extLst>
              </p:cNvPr>
              <p:cNvSpPr/>
              <p:nvPr/>
            </p:nvSpPr>
            <p:spPr>
              <a:xfrm>
                <a:off x="4791354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1º</a:t>
                </a:r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F012BF0-E4B7-B842-02C2-158DFCE1355F}"/>
                  </a:ext>
                </a:extLst>
              </p:cNvPr>
              <p:cNvSpPr/>
              <p:nvPr/>
            </p:nvSpPr>
            <p:spPr>
              <a:xfrm>
                <a:off x="10736580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2º</a:t>
                </a:r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EC949BE-A426-972F-CDEB-B5342CFC30B8}"/>
                  </a:ext>
                </a:extLst>
              </p:cNvPr>
              <p:cNvSpPr/>
              <p:nvPr/>
            </p:nvSpPr>
            <p:spPr>
              <a:xfrm>
                <a:off x="4791354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3º</a:t>
                </a:r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3D2C3254-C151-8492-862D-655EF54847EA}"/>
                  </a:ext>
                </a:extLst>
              </p:cNvPr>
              <p:cNvSpPr/>
              <p:nvPr/>
            </p:nvSpPr>
            <p:spPr>
              <a:xfrm>
                <a:off x="10736580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4º</a:t>
                </a:r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A2B8587-CDA2-906F-8A81-47BEC8D31982}"/>
                </a:ext>
              </a:extLst>
            </p:cNvPr>
            <p:cNvSpPr/>
            <p:nvPr/>
          </p:nvSpPr>
          <p:spPr>
            <a:xfrm>
              <a:off x="7328559" y="4897611"/>
              <a:ext cx="3105761" cy="60453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Crie o nome da sua pasta, onde ela ficará e pronto!</a:t>
              </a:r>
            </a:p>
          </p:txBody>
        </p:sp>
        <p:cxnSp>
          <p:nvCxnSpPr>
            <p:cNvPr id="7" name="Conector: Angulado 6">
              <a:extLst>
                <a:ext uri="{FF2B5EF4-FFF2-40B4-BE49-F238E27FC236}">
                  <a16:creationId xmlns:a16="http://schemas.microsoft.com/office/drawing/2014/main" id="{D79CF418-719C-9F31-1234-D2E73D3743A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466998" y="3929848"/>
              <a:ext cx="128282" cy="1165110"/>
            </a:xfrm>
            <a:prstGeom prst="bentConnector3">
              <a:avLst>
                <a:gd name="adj1" fmla="val -312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0F4A1887-0C45-EEFA-9D3C-EFA79828A97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54640" y="4337031"/>
              <a:ext cx="64312" cy="1025826"/>
            </a:xfrm>
            <a:prstGeom prst="bentConnector3">
              <a:avLst>
                <a:gd name="adj1" fmla="val 37646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0584A054-A01E-109C-2989-42EA9171F00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086975" y="5369962"/>
              <a:ext cx="58759" cy="440364"/>
            </a:xfrm>
            <a:prstGeom prst="bentConnector3">
              <a:avLst>
                <a:gd name="adj1" fmla="val 78299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D3B90594-602C-47CC-4108-E126E77A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099" y="4213860"/>
              <a:ext cx="860845" cy="224790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97992757-B25F-6079-2663-51BA85CC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6129" y="4244488"/>
              <a:ext cx="514478" cy="166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42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35D2C43-D6B8-11F4-7588-ED13292916B1}"/>
              </a:ext>
            </a:extLst>
          </p:cNvPr>
          <p:cNvGrpSpPr/>
          <p:nvPr/>
        </p:nvGrpSpPr>
        <p:grpSpPr>
          <a:xfrm>
            <a:off x="1182646" y="240720"/>
            <a:ext cx="8820228" cy="5967040"/>
            <a:chOff x="1182646" y="240720"/>
            <a:chExt cx="8820228" cy="596704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31B0043-BE07-EBC9-D835-42B4891FF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736" b="22896"/>
            <a:stretch/>
          </p:blipFill>
          <p:spPr>
            <a:xfrm>
              <a:off x="1182646" y="398539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2B37350-08FC-813B-785C-43DEC50B53C3}"/>
                </a:ext>
              </a:extLst>
            </p:cNvPr>
            <p:cNvSpPr/>
            <p:nvPr/>
          </p:nvSpPr>
          <p:spPr>
            <a:xfrm>
              <a:off x="1182646" y="650240"/>
              <a:ext cx="575034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9FB1632-A7FD-3B8B-6958-F2EB10A05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896"/>
            <a:stretch/>
          </p:blipFill>
          <p:spPr>
            <a:xfrm>
              <a:off x="1182646" y="3512578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218FA35-6F4C-783B-7B64-9B3C22FF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2405" y="398539"/>
              <a:ext cx="4061095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0F00707-9E02-377F-D103-380DCB3C90D2}"/>
                </a:ext>
              </a:extLst>
            </p:cNvPr>
            <p:cNvSpPr/>
            <p:nvPr/>
          </p:nvSpPr>
          <p:spPr>
            <a:xfrm>
              <a:off x="5602244" y="741680"/>
              <a:ext cx="1743435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E89694A-04FC-3BA6-E8B7-4C6D314619CE}"/>
                </a:ext>
              </a:extLst>
            </p:cNvPr>
            <p:cNvSpPr/>
            <p:nvPr/>
          </p:nvSpPr>
          <p:spPr>
            <a:xfrm>
              <a:off x="2245361" y="4381258"/>
              <a:ext cx="497840" cy="406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F9F8B74-461E-72EB-7BE4-91CCEDAF0182}"/>
                </a:ext>
              </a:extLst>
            </p:cNvPr>
            <p:cNvSpPr/>
            <p:nvPr/>
          </p:nvSpPr>
          <p:spPr>
            <a:xfrm>
              <a:off x="4470231" y="25244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1º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BEFA94E-780E-0F6A-9B7D-84E16D5687DE}"/>
                </a:ext>
              </a:extLst>
            </p:cNvPr>
            <p:cNvSpPr/>
            <p:nvPr/>
          </p:nvSpPr>
          <p:spPr>
            <a:xfrm>
              <a:off x="9190074" y="24072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2º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704FE14-69D6-E415-E5E8-26E7B58591B6}"/>
                </a:ext>
              </a:extLst>
            </p:cNvPr>
            <p:cNvSpPr/>
            <p:nvPr/>
          </p:nvSpPr>
          <p:spPr>
            <a:xfrm>
              <a:off x="4470231" y="3345422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3º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C560457-4A02-546E-9AB1-591A4D3AC4C7}"/>
                </a:ext>
              </a:extLst>
            </p:cNvPr>
            <p:cNvSpPr/>
            <p:nvPr/>
          </p:nvSpPr>
          <p:spPr>
            <a:xfrm>
              <a:off x="5824548" y="4052207"/>
              <a:ext cx="3636807" cy="147090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Salve na pasta do seu diretório (pasta do arquivo .</a:t>
              </a:r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Rproj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B8094198-936E-2206-32CA-A89009AC73D5}"/>
                </a:ext>
              </a:extLst>
            </p:cNvPr>
            <p:cNvCxnSpPr>
              <a:cxnSpLocks/>
              <a:stCxn id="18" idx="1"/>
              <a:endCxn id="14" idx="3"/>
            </p:cNvCxnSpPr>
            <p:nvPr/>
          </p:nvCxnSpPr>
          <p:spPr>
            <a:xfrm flipH="1" flipV="1">
              <a:off x="2743201" y="4584458"/>
              <a:ext cx="3081347" cy="203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3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16C57A-5636-D2ED-844A-B5443B5F4755}"/>
              </a:ext>
            </a:extLst>
          </p:cNvPr>
          <p:cNvGrpSpPr/>
          <p:nvPr/>
        </p:nvGrpSpPr>
        <p:grpSpPr>
          <a:xfrm>
            <a:off x="1378768" y="664358"/>
            <a:ext cx="6567125" cy="4083462"/>
            <a:chOff x="1378768" y="664358"/>
            <a:chExt cx="6567125" cy="4083462"/>
          </a:xfrm>
        </p:grpSpPr>
        <p:sp>
          <p:nvSpPr>
            <p:cNvPr id="18" name="Retângulo 20">
              <a:extLst>
                <a:ext uri="{FF2B5EF4-FFF2-40B4-BE49-F238E27FC236}">
                  <a16:creationId xmlns:a16="http://schemas.microsoft.com/office/drawing/2014/main" id="{3B0024E4-F591-CFDF-61A8-7DD47F38EC5E}"/>
                </a:ext>
              </a:extLst>
            </p:cNvPr>
            <p:cNvSpPr/>
            <p:nvPr/>
          </p:nvSpPr>
          <p:spPr>
            <a:xfrm>
              <a:off x="2166599" y="2429070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5969185-9A97-ED22-FD24-16AF0C58B301}"/>
                </a:ext>
              </a:extLst>
            </p:cNvPr>
            <p:cNvSpPr/>
            <p:nvPr/>
          </p:nvSpPr>
          <p:spPr>
            <a:xfrm>
              <a:off x="4427751" y="2017259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3FD3D5B-A16A-A922-2F1F-1CBBA228E774}"/>
                </a:ext>
              </a:extLst>
            </p:cNvPr>
            <p:cNvSpPr/>
            <p:nvPr/>
          </p:nvSpPr>
          <p:spPr>
            <a:xfrm rot="5400000">
              <a:off x="4530203" y="-4034"/>
              <a:ext cx="166000" cy="48959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7467CB-BA48-D361-B553-A1C68A96D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667" t="15852" r="29583" b="69333"/>
            <a:stretch/>
          </p:blipFill>
          <p:spPr>
            <a:xfrm>
              <a:off x="1868913" y="2671636"/>
              <a:ext cx="873760" cy="8321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A22291D-24E0-1252-8A53-840D62D77F0B}"/>
                </a:ext>
              </a:extLst>
            </p:cNvPr>
            <p:cNvSpPr txBox="1"/>
            <p:nvPr/>
          </p:nvSpPr>
          <p:spPr>
            <a:xfrm>
              <a:off x="1425832" y="3509937"/>
              <a:ext cx="1864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Seu </a:t>
              </a:r>
              <a:r>
                <a:rPr lang="pt-B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projeto.Rproj</a:t>
              </a: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Gráfico 6" descr="Abrir pasta com preenchimento sólido">
              <a:extLst>
                <a:ext uri="{FF2B5EF4-FFF2-40B4-BE49-F238E27FC236}">
                  <a16:creationId xmlns:a16="http://schemas.microsoft.com/office/drawing/2014/main" id="{BC22EEC7-ED16-8168-1912-06810EC5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7237" y="664358"/>
              <a:ext cx="1816908" cy="1816908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D43B03F-55F8-2793-7B67-555F34AB35B6}"/>
                </a:ext>
              </a:extLst>
            </p:cNvPr>
            <p:cNvSpPr txBox="1"/>
            <p:nvPr/>
          </p:nvSpPr>
          <p:spPr>
            <a:xfrm>
              <a:off x="5963463" y="1185073"/>
              <a:ext cx="1982430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Pasta do seu projeto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2C3F6F7-9BFA-859B-C351-E2B5792B807C}"/>
                </a:ext>
              </a:extLst>
            </p:cNvPr>
            <p:cNvSpPr txBox="1"/>
            <p:nvPr/>
          </p:nvSpPr>
          <p:spPr>
            <a:xfrm>
              <a:off x="4022854" y="3503788"/>
              <a:ext cx="1154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Dados.xls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5ADDD81-B47C-71F1-687B-AA9780B8DB00}"/>
                </a:ext>
              </a:extLst>
            </p:cNvPr>
            <p:cNvSpPr txBox="1"/>
            <p:nvPr/>
          </p:nvSpPr>
          <p:spPr>
            <a:xfrm>
              <a:off x="6432102" y="3493217"/>
              <a:ext cx="10451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Scripts.R</a:t>
              </a: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96ED5DB-FC1A-CE3C-65D5-E2345E25EB1B}"/>
                </a:ext>
              </a:extLst>
            </p:cNvPr>
            <p:cNvSpPr txBox="1"/>
            <p:nvPr/>
          </p:nvSpPr>
          <p:spPr>
            <a:xfrm>
              <a:off x="3672991" y="4039934"/>
              <a:ext cx="1854049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Os dados da sua pesquisa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1CC5FB3-E64C-826F-FE5D-A73BEED1CBAE}"/>
                </a:ext>
              </a:extLst>
            </p:cNvPr>
            <p:cNvSpPr txBox="1"/>
            <p:nvPr/>
          </p:nvSpPr>
          <p:spPr>
            <a:xfrm>
              <a:off x="1378768" y="4039934"/>
              <a:ext cx="1854049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Seu arquivo “ancora”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C8D760E-2370-1DC5-BB54-7E77269A224D}"/>
                </a:ext>
              </a:extLst>
            </p:cNvPr>
            <p:cNvSpPr txBox="1"/>
            <p:nvPr/>
          </p:nvSpPr>
          <p:spPr>
            <a:xfrm>
              <a:off x="5963463" y="4039934"/>
              <a:ext cx="1982430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Arquivo digitará seus códigos</a:t>
              </a:r>
            </a:p>
          </p:txBody>
        </p:sp>
        <p:sp>
          <p:nvSpPr>
            <p:cNvPr id="19" name="Retângulo 20">
              <a:extLst>
                <a:ext uri="{FF2B5EF4-FFF2-40B4-BE49-F238E27FC236}">
                  <a16:creationId xmlns:a16="http://schemas.microsoft.com/office/drawing/2014/main" id="{FEC9FEC3-6F5D-C0C2-E788-818F39FA77C3}"/>
                </a:ext>
              </a:extLst>
            </p:cNvPr>
            <p:cNvSpPr/>
            <p:nvPr/>
          </p:nvSpPr>
          <p:spPr>
            <a:xfrm>
              <a:off x="4424099" y="2481266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97F8FC1-F15F-6EA9-E035-2C3EA2757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371" t="26295" r="18113"/>
            <a:stretch/>
          </p:blipFill>
          <p:spPr>
            <a:xfrm>
              <a:off x="4158812" y="2650014"/>
              <a:ext cx="873759" cy="940946"/>
            </a:xfrm>
            <a:prstGeom prst="rect">
              <a:avLst/>
            </a:prstGeom>
          </p:spPr>
        </p:pic>
        <p:sp>
          <p:nvSpPr>
            <p:cNvPr id="27" name="Retângulo 20">
              <a:extLst>
                <a:ext uri="{FF2B5EF4-FFF2-40B4-BE49-F238E27FC236}">
                  <a16:creationId xmlns:a16="http://schemas.microsoft.com/office/drawing/2014/main" id="{A273ABE1-CA87-8061-FE41-D3818314C1EE}"/>
                </a:ext>
              </a:extLst>
            </p:cNvPr>
            <p:cNvSpPr/>
            <p:nvPr/>
          </p:nvSpPr>
          <p:spPr>
            <a:xfrm>
              <a:off x="6872968" y="2473653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F9AD6AC-5DD5-B018-8315-986EF2E30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343" t="15752" r="12061" b="918"/>
            <a:stretch/>
          </p:blipFill>
          <p:spPr>
            <a:xfrm>
              <a:off x="6517799" y="2701774"/>
              <a:ext cx="873758" cy="806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97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9BADCE1-50CA-3C81-9A30-C4DA082A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98346"/>
            <a:ext cx="11003280" cy="216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06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F95CB744-311D-F3CB-C110-E19516DCA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3" y="1930164"/>
            <a:ext cx="11868333" cy="2997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6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EB1A4356-201E-3A33-DDB0-F5FEF426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9" y="2001520"/>
            <a:ext cx="11852636" cy="2646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9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AF7EEDD-BD48-2859-93CA-614FE868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85816"/>
            <a:ext cx="11682472" cy="308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5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6B6B1B6-010C-D249-911A-61D58ABD05F0}"/>
              </a:ext>
            </a:extLst>
          </p:cNvPr>
          <p:cNvGrpSpPr/>
          <p:nvPr/>
        </p:nvGrpSpPr>
        <p:grpSpPr>
          <a:xfrm>
            <a:off x="2987040" y="1270000"/>
            <a:ext cx="5565492" cy="4023360"/>
            <a:chOff x="2987040" y="1270000"/>
            <a:chExt cx="5565492" cy="402336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BD7B8F3-B448-419E-054F-863AEE4B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" t="725"/>
            <a:stretch/>
          </p:blipFill>
          <p:spPr>
            <a:xfrm>
              <a:off x="2987040" y="1270000"/>
              <a:ext cx="5565492" cy="40233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7B645C5-6DED-CAA7-585B-9B28426B7E8F}"/>
                </a:ext>
              </a:extLst>
            </p:cNvPr>
            <p:cNvSpPr/>
            <p:nvPr/>
          </p:nvSpPr>
          <p:spPr>
            <a:xfrm>
              <a:off x="3188789" y="3659051"/>
              <a:ext cx="4715691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5963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D419279-191E-9B35-7611-83A570D7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68"/>
            <a:ext cx="12192000" cy="5874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huva, monitor, diferente, pequeno&#10;&#10;Descrição gerada automaticamente">
            <a:extLst>
              <a:ext uri="{FF2B5EF4-FFF2-40B4-BE49-F238E27FC236}">
                <a16:creationId xmlns:a16="http://schemas.microsoft.com/office/drawing/2014/main" id="{2633DAD8-838D-0D79-3841-010613E73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"/>
          <a:stretch/>
        </p:blipFill>
        <p:spPr>
          <a:xfrm>
            <a:off x="3505200" y="416556"/>
            <a:ext cx="5201920" cy="6136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66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2C72754-CFF6-8CDA-FEEB-AFDBB639D7C3}"/>
              </a:ext>
            </a:extLst>
          </p:cNvPr>
          <p:cNvGrpSpPr/>
          <p:nvPr/>
        </p:nvGrpSpPr>
        <p:grpSpPr>
          <a:xfrm>
            <a:off x="2598631" y="1568026"/>
            <a:ext cx="6664594" cy="3651733"/>
            <a:chOff x="2598631" y="1568026"/>
            <a:chExt cx="6664594" cy="3651733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AAC3F5B-2EDE-2FF1-59A2-A92C5FF033D3}"/>
                </a:ext>
              </a:extLst>
            </p:cNvPr>
            <p:cNvGrpSpPr/>
            <p:nvPr/>
          </p:nvGrpSpPr>
          <p:grpSpPr>
            <a:xfrm>
              <a:off x="2598631" y="1568026"/>
              <a:ext cx="2900256" cy="2900256"/>
              <a:chOff x="2811991" y="1598506"/>
              <a:chExt cx="2900256" cy="2900256"/>
            </a:xfrm>
          </p:grpSpPr>
          <p:grpSp>
            <p:nvGrpSpPr>
              <p:cNvPr id="21" name="Gráfico 4" descr="Livros na prateleira estrutura de tópicos">
                <a:extLst>
                  <a:ext uri="{FF2B5EF4-FFF2-40B4-BE49-F238E27FC236}">
                    <a16:creationId xmlns:a16="http://schemas.microsoft.com/office/drawing/2014/main" id="{8BAB8F6C-0755-2F04-171A-8758F25D28A7}"/>
                  </a:ext>
                </a:extLst>
              </p:cNvPr>
              <p:cNvGrpSpPr/>
              <p:nvPr/>
            </p:nvGrpSpPr>
            <p:grpSpPr>
              <a:xfrm>
                <a:off x="2811991" y="1598506"/>
                <a:ext cx="2900256" cy="2900256"/>
                <a:chOff x="2811991" y="1598506"/>
                <a:chExt cx="2900256" cy="2900256"/>
              </a:xfrm>
              <a:solidFill>
                <a:srgbClr val="000000"/>
              </a:solidFill>
            </p:grpSpPr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779B1767-7A19-27F0-F040-EC6629130491}"/>
                    </a:ext>
                  </a:extLst>
                </p:cNvPr>
                <p:cNvSpPr/>
                <p:nvPr/>
              </p:nvSpPr>
              <p:spPr>
                <a:xfrm>
                  <a:off x="2811991" y="1598506"/>
                  <a:ext cx="2900256" cy="2900256"/>
                </a:xfrm>
                <a:custGeom>
                  <a:avLst/>
                  <a:gdLst>
                    <a:gd name="connsiteX0" fmla="*/ 2857606 w 2900256"/>
                    <a:gd name="connsiteY0" fmla="*/ 2601701 h 2900256"/>
                    <a:gd name="connsiteX1" fmla="*/ 2857606 w 2900256"/>
                    <a:gd name="connsiteY1" fmla="*/ 170603 h 2900256"/>
                    <a:gd name="connsiteX2" fmla="*/ 1961938 w 2900256"/>
                    <a:gd name="connsiteY2" fmla="*/ 170603 h 2900256"/>
                    <a:gd name="connsiteX3" fmla="*/ 1961938 w 2900256"/>
                    <a:gd name="connsiteY3" fmla="*/ 767715 h 2900256"/>
                    <a:gd name="connsiteX4" fmla="*/ 1279525 w 2900256"/>
                    <a:gd name="connsiteY4" fmla="*/ 767715 h 2900256"/>
                    <a:gd name="connsiteX5" fmla="*/ 1279525 w 2900256"/>
                    <a:gd name="connsiteY5" fmla="*/ 255905 h 2900256"/>
                    <a:gd name="connsiteX6" fmla="*/ 554461 w 2900256"/>
                    <a:gd name="connsiteY6" fmla="*/ 255905 h 2900256"/>
                    <a:gd name="connsiteX7" fmla="*/ 554461 w 2900256"/>
                    <a:gd name="connsiteY7" fmla="*/ 0 h 2900256"/>
                    <a:gd name="connsiteX8" fmla="*/ 42651 w 2900256"/>
                    <a:gd name="connsiteY8" fmla="*/ 0 h 2900256"/>
                    <a:gd name="connsiteX9" fmla="*/ 42651 w 2900256"/>
                    <a:gd name="connsiteY9" fmla="*/ 2601701 h 2900256"/>
                    <a:gd name="connsiteX10" fmla="*/ 0 w 2900256"/>
                    <a:gd name="connsiteY10" fmla="*/ 2601701 h 2900256"/>
                    <a:gd name="connsiteX11" fmla="*/ 0 w 2900256"/>
                    <a:gd name="connsiteY11" fmla="*/ 2900257 h 2900256"/>
                    <a:gd name="connsiteX12" fmla="*/ 2900257 w 2900256"/>
                    <a:gd name="connsiteY12" fmla="*/ 2900257 h 2900256"/>
                    <a:gd name="connsiteX13" fmla="*/ 2900257 w 2900256"/>
                    <a:gd name="connsiteY13" fmla="*/ 2601701 h 2900256"/>
                    <a:gd name="connsiteX14" fmla="*/ 2047240 w 2900256"/>
                    <a:gd name="connsiteY14" fmla="*/ 255905 h 2900256"/>
                    <a:gd name="connsiteX15" fmla="*/ 2772304 w 2900256"/>
                    <a:gd name="connsiteY15" fmla="*/ 255905 h 2900256"/>
                    <a:gd name="connsiteX16" fmla="*/ 2772304 w 2900256"/>
                    <a:gd name="connsiteY16" fmla="*/ 554461 h 2900256"/>
                    <a:gd name="connsiteX17" fmla="*/ 2047240 w 2900256"/>
                    <a:gd name="connsiteY17" fmla="*/ 554461 h 2900256"/>
                    <a:gd name="connsiteX18" fmla="*/ 2047240 w 2900256"/>
                    <a:gd name="connsiteY18" fmla="*/ 767715 h 2900256"/>
                    <a:gd name="connsiteX19" fmla="*/ 2047240 w 2900256"/>
                    <a:gd name="connsiteY19" fmla="*/ 639763 h 2900256"/>
                    <a:gd name="connsiteX20" fmla="*/ 2772304 w 2900256"/>
                    <a:gd name="connsiteY20" fmla="*/ 639763 h 2900256"/>
                    <a:gd name="connsiteX21" fmla="*/ 2772304 w 2900256"/>
                    <a:gd name="connsiteY21" fmla="*/ 2089891 h 2900256"/>
                    <a:gd name="connsiteX22" fmla="*/ 2047240 w 2900256"/>
                    <a:gd name="connsiteY22" fmla="*/ 2089891 h 2900256"/>
                    <a:gd name="connsiteX23" fmla="*/ 2772304 w 2900256"/>
                    <a:gd name="connsiteY23" fmla="*/ 2175193 h 2900256"/>
                    <a:gd name="connsiteX24" fmla="*/ 2772304 w 2900256"/>
                    <a:gd name="connsiteY24" fmla="*/ 2601701 h 2900256"/>
                    <a:gd name="connsiteX25" fmla="*/ 2047240 w 2900256"/>
                    <a:gd name="connsiteY25" fmla="*/ 2601701 h 2900256"/>
                    <a:gd name="connsiteX26" fmla="*/ 2047240 w 2900256"/>
                    <a:gd name="connsiteY26" fmla="*/ 2175193 h 2900256"/>
                    <a:gd name="connsiteX27" fmla="*/ 1961938 w 2900256"/>
                    <a:gd name="connsiteY27" fmla="*/ 853017 h 2900256"/>
                    <a:gd name="connsiteX28" fmla="*/ 1961938 w 2900256"/>
                    <a:gd name="connsiteY28" fmla="*/ 2601701 h 2900256"/>
                    <a:gd name="connsiteX29" fmla="*/ 1279525 w 2900256"/>
                    <a:gd name="connsiteY29" fmla="*/ 2601701 h 2900256"/>
                    <a:gd name="connsiteX30" fmla="*/ 1279525 w 2900256"/>
                    <a:gd name="connsiteY30" fmla="*/ 853017 h 2900256"/>
                    <a:gd name="connsiteX31" fmla="*/ 1194223 w 2900256"/>
                    <a:gd name="connsiteY31" fmla="*/ 341207 h 2900256"/>
                    <a:gd name="connsiteX32" fmla="*/ 1194223 w 2900256"/>
                    <a:gd name="connsiteY32" fmla="*/ 2601701 h 2900256"/>
                    <a:gd name="connsiteX33" fmla="*/ 554461 w 2900256"/>
                    <a:gd name="connsiteY33" fmla="*/ 2601701 h 2900256"/>
                    <a:gd name="connsiteX34" fmla="*/ 554461 w 2900256"/>
                    <a:gd name="connsiteY34" fmla="*/ 341207 h 2900256"/>
                    <a:gd name="connsiteX35" fmla="*/ 127953 w 2900256"/>
                    <a:gd name="connsiteY35" fmla="*/ 85302 h 2900256"/>
                    <a:gd name="connsiteX36" fmla="*/ 469159 w 2900256"/>
                    <a:gd name="connsiteY36" fmla="*/ 85302 h 2900256"/>
                    <a:gd name="connsiteX37" fmla="*/ 469159 w 2900256"/>
                    <a:gd name="connsiteY37" fmla="*/ 2601701 h 2900256"/>
                    <a:gd name="connsiteX38" fmla="*/ 127953 w 2900256"/>
                    <a:gd name="connsiteY38" fmla="*/ 2601701 h 2900256"/>
                    <a:gd name="connsiteX39" fmla="*/ 2814955 w 2900256"/>
                    <a:gd name="connsiteY39" fmla="*/ 2814955 h 2900256"/>
                    <a:gd name="connsiteX40" fmla="*/ 85302 w 2900256"/>
                    <a:gd name="connsiteY40" fmla="*/ 2814955 h 2900256"/>
                    <a:gd name="connsiteX41" fmla="*/ 85302 w 2900256"/>
                    <a:gd name="connsiteY41" fmla="*/ 2687003 h 2900256"/>
                    <a:gd name="connsiteX42" fmla="*/ 2814955 w 2900256"/>
                    <a:gd name="connsiteY42" fmla="*/ 2687003 h 290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900256" h="2900256">
                      <a:moveTo>
                        <a:pt x="2857606" y="2601701"/>
                      </a:moveTo>
                      <a:lnTo>
                        <a:pt x="2857606" y="170603"/>
                      </a:lnTo>
                      <a:lnTo>
                        <a:pt x="1961938" y="170603"/>
                      </a:lnTo>
                      <a:lnTo>
                        <a:pt x="1961938" y="767715"/>
                      </a:lnTo>
                      <a:lnTo>
                        <a:pt x="1279525" y="767715"/>
                      </a:lnTo>
                      <a:lnTo>
                        <a:pt x="1279525" y="255905"/>
                      </a:lnTo>
                      <a:lnTo>
                        <a:pt x="554461" y="255905"/>
                      </a:lnTo>
                      <a:lnTo>
                        <a:pt x="554461" y="0"/>
                      </a:lnTo>
                      <a:lnTo>
                        <a:pt x="42651" y="0"/>
                      </a:lnTo>
                      <a:lnTo>
                        <a:pt x="42651" y="2601701"/>
                      </a:lnTo>
                      <a:lnTo>
                        <a:pt x="0" y="2601701"/>
                      </a:lnTo>
                      <a:lnTo>
                        <a:pt x="0" y="2900257"/>
                      </a:lnTo>
                      <a:lnTo>
                        <a:pt x="2900257" y="2900257"/>
                      </a:lnTo>
                      <a:lnTo>
                        <a:pt x="2900257" y="2601701"/>
                      </a:lnTo>
                      <a:close/>
                      <a:moveTo>
                        <a:pt x="2047240" y="255905"/>
                      </a:moveTo>
                      <a:lnTo>
                        <a:pt x="2772304" y="255905"/>
                      </a:lnTo>
                      <a:lnTo>
                        <a:pt x="2772304" y="554461"/>
                      </a:lnTo>
                      <a:lnTo>
                        <a:pt x="2047240" y="554461"/>
                      </a:lnTo>
                      <a:close/>
                      <a:moveTo>
                        <a:pt x="2047240" y="767715"/>
                      </a:moveTo>
                      <a:lnTo>
                        <a:pt x="2047240" y="639763"/>
                      </a:lnTo>
                      <a:lnTo>
                        <a:pt x="2772304" y="639763"/>
                      </a:lnTo>
                      <a:lnTo>
                        <a:pt x="2772304" y="2089891"/>
                      </a:lnTo>
                      <a:lnTo>
                        <a:pt x="2047240" y="2089891"/>
                      </a:lnTo>
                      <a:close/>
                      <a:moveTo>
                        <a:pt x="2772304" y="2175193"/>
                      </a:moveTo>
                      <a:lnTo>
                        <a:pt x="2772304" y="2601701"/>
                      </a:lnTo>
                      <a:lnTo>
                        <a:pt x="2047240" y="2601701"/>
                      </a:lnTo>
                      <a:lnTo>
                        <a:pt x="2047240" y="2175193"/>
                      </a:lnTo>
                      <a:close/>
                      <a:moveTo>
                        <a:pt x="1961938" y="853017"/>
                      </a:moveTo>
                      <a:lnTo>
                        <a:pt x="1961938" y="2601701"/>
                      </a:lnTo>
                      <a:lnTo>
                        <a:pt x="1279525" y="2601701"/>
                      </a:lnTo>
                      <a:lnTo>
                        <a:pt x="1279525" y="853017"/>
                      </a:lnTo>
                      <a:close/>
                      <a:moveTo>
                        <a:pt x="1194223" y="341207"/>
                      </a:moveTo>
                      <a:lnTo>
                        <a:pt x="1194223" y="2601701"/>
                      </a:lnTo>
                      <a:lnTo>
                        <a:pt x="554461" y="2601701"/>
                      </a:lnTo>
                      <a:lnTo>
                        <a:pt x="554461" y="341207"/>
                      </a:lnTo>
                      <a:close/>
                      <a:moveTo>
                        <a:pt x="127953" y="85302"/>
                      </a:moveTo>
                      <a:lnTo>
                        <a:pt x="469159" y="85302"/>
                      </a:lnTo>
                      <a:lnTo>
                        <a:pt x="469159" y="2601701"/>
                      </a:lnTo>
                      <a:lnTo>
                        <a:pt x="127953" y="2601701"/>
                      </a:lnTo>
                      <a:close/>
                      <a:moveTo>
                        <a:pt x="2814955" y="2814955"/>
                      </a:moveTo>
                      <a:lnTo>
                        <a:pt x="85302" y="2814955"/>
                      </a:lnTo>
                      <a:lnTo>
                        <a:pt x="85302" y="2687003"/>
                      </a:lnTo>
                      <a:lnTo>
                        <a:pt x="2814955" y="26870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4A40ABEB-105C-7403-D416-C39F5C519A00}"/>
                    </a:ext>
                  </a:extLst>
                </p:cNvPr>
                <p:cNvSpPr/>
                <p:nvPr/>
              </p:nvSpPr>
              <p:spPr>
                <a:xfrm>
                  <a:off x="3537055" y="2110316"/>
                  <a:ext cx="298555" cy="298555"/>
                </a:xfrm>
                <a:custGeom>
                  <a:avLst/>
                  <a:gdLst>
                    <a:gd name="connsiteX0" fmla="*/ 298556 w 298555"/>
                    <a:gd name="connsiteY0" fmla="*/ 0 h 298555"/>
                    <a:gd name="connsiteX1" fmla="*/ 0 w 298555"/>
                    <a:gd name="connsiteY1" fmla="*/ 0 h 298555"/>
                    <a:gd name="connsiteX2" fmla="*/ 0 w 298555"/>
                    <a:gd name="connsiteY2" fmla="*/ 298556 h 298555"/>
                    <a:gd name="connsiteX3" fmla="*/ 298556 w 298555"/>
                    <a:gd name="connsiteY3" fmla="*/ 298556 h 298555"/>
                    <a:gd name="connsiteX4" fmla="*/ 213254 w 298555"/>
                    <a:gd name="connsiteY4" fmla="*/ 213254 h 298555"/>
                    <a:gd name="connsiteX5" fmla="*/ 85302 w 298555"/>
                    <a:gd name="connsiteY5" fmla="*/ 213254 h 298555"/>
                    <a:gd name="connsiteX6" fmla="*/ 85302 w 298555"/>
                    <a:gd name="connsiteY6" fmla="*/ 85302 h 298555"/>
                    <a:gd name="connsiteX7" fmla="*/ 213254 w 298555"/>
                    <a:gd name="connsiteY7" fmla="*/ 85302 h 2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8555" h="298555">
                      <a:moveTo>
                        <a:pt x="298556" y="0"/>
                      </a:moveTo>
                      <a:lnTo>
                        <a:pt x="0" y="0"/>
                      </a:lnTo>
                      <a:lnTo>
                        <a:pt x="0" y="298556"/>
                      </a:lnTo>
                      <a:lnTo>
                        <a:pt x="298556" y="298556"/>
                      </a:lnTo>
                      <a:close/>
                      <a:moveTo>
                        <a:pt x="213254" y="213254"/>
                      </a:moveTo>
                      <a:lnTo>
                        <a:pt x="85302" y="213254"/>
                      </a:lnTo>
                      <a:lnTo>
                        <a:pt x="85302" y="85302"/>
                      </a:lnTo>
                      <a:lnTo>
                        <a:pt x="213254" y="853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E1200418-B5B0-21D0-C937-CFE669B3EBB8}"/>
                    </a:ext>
                  </a:extLst>
                </p:cNvPr>
                <p:cNvSpPr/>
                <p:nvPr/>
              </p:nvSpPr>
              <p:spPr>
                <a:xfrm>
                  <a:off x="4347421" y="2707428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BFEC52A1-5D54-9CB0-59C3-19DD51F5CF37}"/>
                    </a:ext>
                  </a:extLst>
                </p:cNvPr>
                <p:cNvSpPr/>
                <p:nvPr/>
              </p:nvSpPr>
              <p:spPr>
                <a:xfrm>
                  <a:off x="4347421" y="3688397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7CD7433-6FBA-F1C3-1936-1DA017251658}"/>
                  </a:ext>
                </a:extLst>
              </p:cNvPr>
              <p:cNvSpPr txBox="1"/>
              <p:nvPr/>
            </p:nvSpPr>
            <p:spPr>
              <a:xfrm rot="16200000">
                <a:off x="4684681" y="2808180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ggplot2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BA09F13-90D2-9B32-173B-E2E422C48E3D}"/>
                  </a:ext>
                </a:extLst>
              </p:cNvPr>
              <p:cNvSpPr txBox="1"/>
              <p:nvPr/>
            </p:nvSpPr>
            <p:spPr>
              <a:xfrm rot="16200000">
                <a:off x="3183125" y="3006139"/>
                <a:ext cx="100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Exp.des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37842AB-0A41-4216-F2ED-11C618AAAF27}"/>
                  </a:ext>
                </a:extLst>
              </p:cNvPr>
              <p:cNvSpPr txBox="1"/>
              <p:nvPr/>
            </p:nvSpPr>
            <p:spPr>
              <a:xfrm rot="16200000">
                <a:off x="2488187" y="2888715"/>
                <a:ext cx="1194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Agricolae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9CD348C-69EC-8D2C-D725-C80B118DC54A}"/>
                  </a:ext>
                </a:extLst>
              </p:cNvPr>
              <p:cNvSpPr txBox="1"/>
              <p:nvPr/>
            </p:nvSpPr>
            <p:spPr>
              <a:xfrm rot="16200000">
                <a:off x="3977522" y="3097579"/>
                <a:ext cx="894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2CDAA5-0110-6CF3-D6BF-7C5C39B8CBDE}"/>
                </a:ext>
              </a:extLst>
            </p:cNvPr>
            <p:cNvGrpSpPr/>
            <p:nvPr/>
          </p:nvGrpSpPr>
          <p:grpSpPr>
            <a:xfrm>
              <a:off x="5681706" y="1638240"/>
              <a:ext cx="3581519" cy="3581519"/>
              <a:chOff x="5681706" y="1670461"/>
              <a:chExt cx="3581519" cy="3581519"/>
            </a:xfrm>
          </p:grpSpPr>
          <p:pic>
            <p:nvPicPr>
              <p:cNvPr id="15" name="Gráfico 14" descr="Livro aberto estrutura de tópicos">
                <a:extLst>
                  <a:ext uri="{FF2B5EF4-FFF2-40B4-BE49-F238E27FC236}">
                    <a16:creationId xmlns:a16="http://schemas.microsoft.com/office/drawing/2014/main" id="{36D22EDA-4222-9972-DA2B-447B2759E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706" y="1670461"/>
                <a:ext cx="3581519" cy="3581519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1999A5B-99C5-E732-C995-FDC5E8B45F44}"/>
                  </a:ext>
                </a:extLst>
              </p:cNvPr>
              <p:cNvSpPr txBox="1"/>
              <p:nvPr/>
            </p:nvSpPr>
            <p:spPr>
              <a:xfrm>
                <a:off x="6344227" y="2638250"/>
                <a:ext cx="11532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1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2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Dados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Instruções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88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32C5FA4-9C05-2F2E-919B-B3BFE44E617D}"/>
              </a:ext>
            </a:extLst>
          </p:cNvPr>
          <p:cNvGrpSpPr/>
          <p:nvPr/>
        </p:nvGrpSpPr>
        <p:grpSpPr>
          <a:xfrm>
            <a:off x="1149078" y="960603"/>
            <a:ext cx="9675551" cy="3729613"/>
            <a:chOff x="1149078" y="960603"/>
            <a:chExt cx="9675551" cy="37296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4CF30DC-EEBB-E038-0635-775EE079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7318" y="1838960"/>
              <a:ext cx="7247311" cy="2851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D94A2B7-4902-CC30-9E48-ABCC9108D1C5}"/>
                </a:ext>
              </a:extLst>
            </p:cNvPr>
            <p:cNvSpPr/>
            <p:nvPr/>
          </p:nvSpPr>
          <p:spPr>
            <a:xfrm>
              <a:off x="1149078" y="3264588"/>
              <a:ext cx="2082800" cy="8114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Ativar o pacote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4229AAC-084D-DB34-3985-4193EB815A4B}"/>
                </a:ext>
              </a:extLst>
            </p:cNvPr>
            <p:cNvSpPr/>
            <p:nvPr/>
          </p:nvSpPr>
          <p:spPr>
            <a:xfrm>
              <a:off x="1265030" y="960603"/>
              <a:ext cx="1992101" cy="118131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Acessar as informações do pacote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9546D0B-0531-3230-FE11-F6B808DC2067}"/>
                </a:ext>
              </a:extLst>
            </p:cNvPr>
            <p:cNvSpPr/>
            <p:nvPr/>
          </p:nvSpPr>
          <p:spPr>
            <a:xfrm>
              <a:off x="5909844" y="960603"/>
              <a:ext cx="2262071" cy="69457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Sua “biblioteca”</a:t>
              </a:r>
            </a:p>
          </p:txBody>
        </p: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3AC4D221-469A-9F77-A930-2FE889C9B33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31878" y="3264588"/>
              <a:ext cx="527322" cy="4057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BB453E42-F90C-8E1D-4937-547E8FAEAB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96840" y="1333290"/>
              <a:ext cx="695220" cy="63775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: Angulado 16">
              <a:extLst>
                <a:ext uri="{FF2B5EF4-FFF2-40B4-BE49-F238E27FC236}">
                  <a16:creationId xmlns:a16="http://schemas.microsoft.com/office/drawing/2014/main" id="{B86DBBA7-A65E-127E-9EEB-C9DBC8DCC81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257131" y="1551261"/>
              <a:ext cx="1045629" cy="16440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89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1AB5035B-7930-3365-B57C-EE9F3D53B412}"/>
              </a:ext>
            </a:extLst>
          </p:cNvPr>
          <p:cNvGrpSpPr/>
          <p:nvPr/>
        </p:nvGrpSpPr>
        <p:grpSpPr>
          <a:xfrm>
            <a:off x="690880" y="1684095"/>
            <a:ext cx="10657840" cy="2462522"/>
            <a:chOff x="690880" y="1684095"/>
            <a:chExt cx="10657840" cy="2462522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098FBD28-6AF5-2515-75DE-1BAA92DA7C69}"/>
                </a:ext>
              </a:extLst>
            </p:cNvPr>
            <p:cNvGrpSpPr/>
            <p:nvPr/>
          </p:nvGrpSpPr>
          <p:grpSpPr>
            <a:xfrm>
              <a:off x="690880" y="1684095"/>
              <a:ext cx="10657840" cy="2462522"/>
              <a:chOff x="690880" y="1684095"/>
              <a:chExt cx="10657840" cy="246252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3CF3E586-0F71-B593-51B9-3C8A3F43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880" y="1684095"/>
                <a:ext cx="10657840" cy="246252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256B857-21DF-4557-DF29-C509B67D461F}"/>
                  </a:ext>
                </a:extLst>
              </p:cNvPr>
              <p:cNvSpPr/>
              <p:nvPr/>
            </p:nvSpPr>
            <p:spPr>
              <a:xfrm>
                <a:off x="843280" y="3150936"/>
                <a:ext cx="3779520" cy="811463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Argumentos obrigatórios e opcionais (pré-estabelecidos)</a:t>
                </a:r>
              </a:p>
            </p:txBody>
          </p:sp>
          <p:cxnSp>
            <p:nvCxnSpPr>
              <p:cNvPr id="11" name="Conector: Angulado 10">
                <a:extLst>
                  <a:ext uri="{FF2B5EF4-FFF2-40B4-BE49-F238E27FC236}">
                    <a16:creationId xmlns:a16="http://schemas.microsoft.com/office/drawing/2014/main" id="{12A192E7-C06D-5734-2839-7906FF5B87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204700" y="2492742"/>
                <a:ext cx="577117" cy="2219961"/>
              </a:xfrm>
              <a:prstGeom prst="bentConnector3">
                <a:avLst>
                  <a:gd name="adj1" fmla="val -53695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ctor: Angulado 16">
                <a:extLst>
                  <a:ext uri="{FF2B5EF4-FFF2-40B4-BE49-F238E27FC236}">
                    <a16:creationId xmlns:a16="http://schemas.microsoft.com/office/drawing/2014/main" id="{830BF274-ADDD-0DDD-F7B1-ECB2B2F458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677910" y="1949950"/>
                <a:ext cx="202199" cy="4066541"/>
              </a:xfrm>
              <a:prstGeom prst="bentConnector3">
                <a:avLst>
                  <a:gd name="adj1" fmla="val 213057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Chave Direita 1">
              <a:extLst>
                <a:ext uri="{FF2B5EF4-FFF2-40B4-BE49-F238E27FC236}">
                  <a16:creationId xmlns:a16="http://schemas.microsoft.com/office/drawing/2014/main" id="{44D7BB37-CD8C-7EDD-AEBB-D37DE90F19C4}"/>
                </a:ext>
              </a:extLst>
            </p:cNvPr>
            <p:cNvSpPr/>
            <p:nvPr/>
          </p:nvSpPr>
          <p:spPr>
            <a:xfrm rot="16200000">
              <a:off x="5526177" y="3636413"/>
              <a:ext cx="147317" cy="504655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have Direita 8">
              <a:extLst>
                <a:ext uri="{FF2B5EF4-FFF2-40B4-BE49-F238E27FC236}">
                  <a16:creationId xmlns:a16="http://schemas.microsoft.com/office/drawing/2014/main" id="{2C5806E2-34B1-BA18-5CA5-6BB98CE1E010}"/>
                </a:ext>
              </a:extLst>
            </p:cNvPr>
            <p:cNvSpPr/>
            <p:nvPr/>
          </p:nvSpPr>
          <p:spPr>
            <a:xfrm rot="5400000">
              <a:off x="6745708" y="3211367"/>
              <a:ext cx="116169" cy="175433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0706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84B45D6-7538-50D5-6D27-041306F230C0}"/>
              </a:ext>
            </a:extLst>
          </p:cNvPr>
          <p:cNvGrpSpPr/>
          <p:nvPr/>
        </p:nvGrpSpPr>
        <p:grpSpPr>
          <a:xfrm>
            <a:off x="640080" y="721359"/>
            <a:ext cx="11094720" cy="4728020"/>
            <a:chOff x="172720" y="599439"/>
            <a:chExt cx="11094720" cy="472802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DDDE0DA-8243-7004-57EA-00CD3013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720" y="1317180"/>
              <a:ext cx="11094720" cy="40102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id="{A012BE38-6B6B-36D2-9FD8-B3FCDBDD04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35401" y="335278"/>
              <a:ext cx="497837" cy="4907280"/>
            </a:xfrm>
            <a:prstGeom prst="bentConnector3">
              <a:avLst>
                <a:gd name="adj1" fmla="val -29285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CD979EBF-DB85-D1C9-EE85-0ED89496262D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20" y="2794000"/>
              <a:ext cx="2021840" cy="1944180"/>
            </a:xfrm>
            <a:prstGeom prst="bentConnector3">
              <a:avLst>
                <a:gd name="adj1" fmla="val 11130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DF593EF-326D-6F59-D9BF-A7FE987549FB}"/>
                </a:ext>
              </a:extLst>
            </p:cNvPr>
            <p:cNvSpPr/>
            <p:nvPr/>
          </p:nvSpPr>
          <p:spPr>
            <a:xfrm>
              <a:off x="2722880" y="599439"/>
              <a:ext cx="2407920" cy="931101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Enviando para o ambiente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70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Agrupar 85">
            <a:extLst>
              <a:ext uri="{FF2B5EF4-FFF2-40B4-BE49-F238E27FC236}">
                <a16:creationId xmlns:a16="http://schemas.microsoft.com/office/drawing/2014/main" id="{014BD958-2CBF-3912-6F48-5D9685EE7CA4}"/>
              </a:ext>
            </a:extLst>
          </p:cNvPr>
          <p:cNvGrpSpPr/>
          <p:nvPr/>
        </p:nvGrpSpPr>
        <p:grpSpPr>
          <a:xfrm>
            <a:off x="1539329" y="817880"/>
            <a:ext cx="9113342" cy="4693920"/>
            <a:chOff x="1539329" y="817880"/>
            <a:chExt cx="9113342" cy="4693920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CCB3C3D-8244-FB48-1614-65C1D222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329" y="817880"/>
              <a:ext cx="9113342" cy="4693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232F5E22-2D86-274B-050B-7511EBD9C53D}"/>
                </a:ext>
              </a:extLst>
            </p:cNvPr>
            <p:cNvSpPr/>
            <p:nvPr/>
          </p:nvSpPr>
          <p:spPr>
            <a:xfrm>
              <a:off x="6470646" y="490494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Resultado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D30E9A5F-515D-14D8-EB3D-57FF7322890C}"/>
                </a:ext>
              </a:extLst>
            </p:cNvPr>
            <p:cNvSpPr/>
            <p:nvPr/>
          </p:nvSpPr>
          <p:spPr>
            <a:xfrm>
              <a:off x="6470646" y="428117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Códigos</a:t>
              </a:r>
            </a:p>
          </p:txBody>
        </p:sp>
        <p:cxnSp>
          <p:nvCxnSpPr>
            <p:cNvPr id="77" name="Conector: Angulado 76">
              <a:extLst>
                <a:ext uri="{FF2B5EF4-FFF2-40B4-BE49-F238E27FC236}">
                  <a16:creationId xmlns:a16="http://schemas.microsoft.com/office/drawing/2014/main" id="{1A5F5C35-4AEC-A8F5-EB4F-5C417F2AE60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3732148" y="2614927"/>
              <a:ext cx="3856735" cy="166624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87AD5AA3-C7A6-CC6F-983D-889B5B573129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3481575" y="4482231"/>
              <a:ext cx="2989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: Angulado 82">
              <a:extLst>
                <a:ext uri="{FF2B5EF4-FFF2-40B4-BE49-F238E27FC236}">
                  <a16:creationId xmlns:a16="http://schemas.microsoft.com/office/drawing/2014/main" id="{347B465A-09A3-6CC9-965E-63E0D879B005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rot="10800000">
              <a:off x="5516880" y="4870117"/>
              <a:ext cx="953766" cy="2358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D26A80D7-D801-58DE-1AE3-D6F09B4D7CA9}"/>
                </a:ext>
              </a:extLst>
            </p:cNvPr>
            <p:cNvSpPr/>
            <p:nvPr/>
          </p:nvSpPr>
          <p:spPr>
            <a:xfrm>
              <a:off x="6725283" y="2760349"/>
              <a:ext cx="1727200" cy="62229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Alt+Enter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7240C2F6-8BD5-0B8B-5D75-6A692B9ABB06}"/>
              </a:ext>
            </a:extLst>
          </p:cNvPr>
          <p:cNvGrpSpPr/>
          <p:nvPr/>
        </p:nvGrpSpPr>
        <p:grpSpPr>
          <a:xfrm>
            <a:off x="3145536" y="355600"/>
            <a:ext cx="5900927" cy="6146800"/>
            <a:chOff x="3145536" y="355600"/>
            <a:chExt cx="5900927" cy="614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FA93B27-BC10-5768-03C7-E32784AD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36" y="355600"/>
              <a:ext cx="5900927" cy="6146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89808DE-3B99-4C9E-488B-3ED8951B3B95}"/>
                </a:ext>
              </a:extLst>
            </p:cNvPr>
            <p:cNvSpPr/>
            <p:nvPr/>
          </p:nvSpPr>
          <p:spPr>
            <a:xfrm>
              <a:off x="3989803" y="308863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9BD1B6DB-D8CD-6E6B-DA91-4B387359073F}"/>
                </a:ext>
              </a:extLst>
            </p:cNvPr>
            <p:cNvSpPr/>
            <p:nvPr/>
          </p:nvSpPr>
          <p:spPr>
            <a:xfrm>
              <a:off x="3999963" y="3881894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C7B7A713-1478-AB07-2A1C-149DBB53D45B}"/>
                </a:ext>
              </a:extLst>
            </p:cNvPr>
            <p:cNvSpPr/>
            <p:nvPr/>
          </p:nvSpPr>
          <p:spPr>
            <a:xfrm rot="10800000">
              <a:off x="7200365" y="329945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104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240D0F8F-3521-F0AA-4BC5-5760FA51DDBD}"/>
              </a:ext>
            </a:extLst>
          </p:cNvPr>
          <p:cNvGrpSpPr/>
          <p:nvPr/>
        </p:nvGrpSpPr>
        <p:grpSpPr>
          <a:xfrm>
            <a:off x="1733301" y="772676"/>
            <a:ext cx="8895080" cy="4429244"/>
            <a:chOff x="1733301" y="772676"/>
            <a:chExt cx="8895080" cy="4429244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E30A6C72-141E-85EC-010E-1846F4ED469F}"/>
                </a:ext>
              </a:extLst>
            </p:cNvPr>
            <p:cNvSpPr/>
            <p:nvPr/>
          </p:nvSpPr>
          <p:spPr>
            <a:xfrm>
              <a:off x="7897879" y="125781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C4D48A76-F688-3C23-F6A6-3A241D2F7F5B}"/>
                </a:ext>
              </a:extLst>
            </p:cNvPr>
            <p:cNvSpPr/>
            <p:nvPr/>
          </p:nvSpPr>
          <p:spPr>
            <a:xfrm>
              <a:off x="7897879" y="101524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D85148F7-0453-874E-9667-63AA5039F664}"/>
                </a:ext>
              </a:extLst>
            </p:cNvPr>
            <p:cNvSpPr/>
            <p:nvPr/>
          </p:nvSpPr>
          <p:spPr>
            <a:xfrm>
              <a:off x="7897879" y="7726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6C2C3DBC-8625-8F9C-BA06-AA5A1055622D}"/>
                </a:ext>
              </a:extLst>
            </p:cNvPr>
            <p:cNvSpPr/>
            <p:nvPr/>
          </p:nvSpPr>
          <p:spPr>
            <a:xfrm>
              <a:off x="6986020" y="136322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962C14A7-37A5-288D-F23E-CE930DD93D8A}"/>
                </a:ext>
              </a:extLst>
            </p:cNvPr>
            <p:cNvSpPr/>
            <p:nvPr/>
          </p:nvSpPr>
          <p:spPr>
            <a:xfrm>
              <a:off x="6986020" y="1120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17B7D45F-565D-5987-E82C-67B812605711}"/>
                </a:ext>
              </a:extLst>
            </p:cNvPr>
            <p:cNvSpPr/>
            <p:nvPr/>
          </p:nvSpPr>
          <p:spPr>
            <a:xfrm>
              <a:off x="6986020" y="87808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BD501D9-85FA-2CA7-B5C6-2440A623612C}"/>
                </a:ext>
              </a:extLst>
            </p:cNvPr>
            <p:cNvSpPr/>
            <p:nvPr/>
          </p:nvSpPr>
          <p:spPr>
            <a:xfrm>
              <a:off x="7787642" y="136462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C999BCDC-D840-12ED-1246-1025FAB6BDE9}"/>
                </a:ext>
              </a:extLst>
            </p:cNvPr>
            <p:cNvSpPr/>
            <p:nvPr/>
          </p:nvSpPr>
          <p:spPr>
            <a:xfrm>
              <a:off x="7787642" y="112205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F54F48E4-FAD5-2705-3470-A372F77C27D3}"/>
                </a:ext>
              </a:extLst>
            </p:cNvPr>
            <p:cNvSpPr/>
            <p:nvPr/>
          </p:nvSpPr>
          <p:spPr>
            <a:xfrm>
              <a:off x="7787642" y="87948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70BE6445-034C-AA66-4EE3-319E2A4FA1B8}"/>
                </a:ext>
              </a:extLst>
            </p:cNvPr>
            <p:cNvSpPr/>
            <p:nvPr/>
          </p:nvSpPr>
          <p:spPr>
            <a:xfrm>
              <a:off x="7382260" y="136322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1F0B99F2-4ED9-F64E-55DB-C384F525C231}"/>
                </a:ext>
              </a:extLst>
            </p:cNvPr>
            <p:cNvSpPr/>
            <p:nvPr/>
          </p:nvSpPr>
          <p:spPr>
            <a:xfrm>
              <a:off x="7382260" y="1120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C5FD52D3-1B15-9782-9BAC-8D45B5AE6181}"/>
                </a:ext>
              </a:extLst>
            </p:cNvPr>
            <p:cNvSpPr/>
            <p:nvPr/>
          </p:nvSpPr>
          <p:spPr>
            <a:xfrm>
              <a:off x="7382260" y="87808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F288CF1-4045-4A7F-C4C3-FBC70C46CA0C}"/>
                </a:ext>
              </a:extLst>
            </p:cNvPr>
            <p:cNvSpPr/>
            <p:nvPr/>
          </p:nvSpPr>
          <p:spPr>
            <a:xfrm>
              <a:off x="2963667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Numérico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91319D6-EACC-7731-75D5-010E1A0829C4}"/>
                </a:ext>
              </a:extLst>
            </p:cNvPr>
            <p:cNvSpPr/>
            <p:nvPr/>
          </p:nvSpPr>
          <p:spPr>
            <a:xfrm>
              <a:off x="4186425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Caractere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750EB23-D968-6F0C-0D25-6572E040B9D0}"/>
                </a:ext>
              </a:extLst>
            </p:cNvPr>
            <p:cNvSpPr/>
            <p:nvPr/>
          </p:nvSpPr>
          <p:spPr>
            <a:xfrm>
              <a:off x="5409183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Lógico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04AA079-1F0F-08AE-BEA2-3B8ED97AC5D0}"/>
                </a:ext>
              </a:extLst>
            </p:cNvPr>
            <p:cNvSpPr/>
            <p:nvPr/>
          </p:nvSpPr>
          <p:spPr>
            <a:xfrm>
              <a:off x="4192775" y="3675604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81874F6-3BEB-A608-B4A0-D6C806FA89F8}"/>
                </a:ext>
              </a:extLst>
            </p:cNvPr>
            <p:cNvSpPr/>
            <p:nvPr/>
          </p:nvSpPr>
          <p:spPr>
            <a:xfrm>
              <a:off x="5088258" y="2446382"/>
              <a:ext cx="1325879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Frame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345D447D-B9F4-8474-9753-7927DBFCA872}"/>
                </a:ext>
              </a:extLst>
            </p:cNvPr>
            <p:cNvSpPr/>
            <p:nvPr/>
          </p:nvSpPr>
          <p:spPr>
            <a:xfrm>
              <a:off x="3144523" y="2467356"/>
              <a:ext cx="1325879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Matriz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54331D8-9E46-24B0-541B-3A44A6FEA601}"/>
                </a:ext>
              </a:extLst>
            </p:cNvPr>
            <p:cNvSpPr/>
            <p:nvPr/>
          </p:nvSpPr>
          <p:spPr>
            <a:xfrm>
              <a:off x="1733301" y="272503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6590671-EB7C-C72E-8520-8245607C9B65}"/>
                </a:ext>
              </a:extLst>
            </p:cNvPr>
            <p:cNvSpPr/>
            <p:nvPr/>
          </p:nvSpPr>
          <p:spPr>
            <a:xfrm>
              <a:off x="1733301" y="248246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465167E6-1448-CC45-504E-FA4711C91B12}"/>
                </a:ext>
              </a:extLst>
            </p:cNvPr>
            <p:cNvSpPr/>
            <p:nvPr/>
          </p:nvSpPr>
          <p:spPr>
            <a:xfrm>
              <a:off x="1733301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04DBA349-D77A-80B2-CAA0-BE1E15DC2817}"/>
                </a:ext>
              </a:extLst>
            </p:cNvPr>
            <p:cNvSpPr/>
            <p:nvPr/>
          </p:nvSpPr>
          <p:spPr>
            <a:xfrm>
              <a:off x="2524763" y="272252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B0DE9A6E-D8EB-8906-5176-1C8BB0F7D8D1}"/>
                </a:ext>
              </a:extLst>
            </p:cNvPr>
            <p:cNvSpPr/>
            <p:nvPr/>
          </p:nvSpPr>
          <p:spPr>
            <a:xfrm>
              <a:off x="2525781" y="248497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71A5EA12-46CF-9E87-13DE-9E2B8C2A6E05}"/>
                </a:ext>
              </a:extLst>
            </p:cNvPr>
            <p:cNvSpPr/>
            <p:nvPr/>
          </p:nvSpPr>
          <p:spPr>
            <a:xfrm>
              <a:off x="2524763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8140799D-8C63-4884-12E5-703FC245D3C6}"/>
                </a:ext>
              </a:extLst>
            </p:cNvPr>
            <p:cNvSpPr/>
            <p:nvPr/>
          </p:nvSpPr>
          <p:spPr>
            <a:xfrm>
              <a:off x="4221549" y="1156502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Lista</a:t>
              </a: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A3DCE950-76F8-301C-38EE-F70D9F3E16CE}"/>
                </a:ext>
              </a:extLst>
            </p:cNvPr>
            <p:cNvSpPr/>
            <p:nvPr/>
          </p:nvSpPr>
          <p:spPr>
            <a:xfrm>
              <a:off x="2129541" y="272503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A03199-044B-57AC-9B25-9244BEEA6A69}"/>
                </a:ext>
              </a:extLst>
            </p:cNvPr>
            <p:cNvSpPr/>
            <p:nvPr/>
          </p:nvSpPr>
          <p:spPr>
            <a:xfrm>
              <a:off x="2129541" y="248246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47304B61-2D75-25F1-1BE4-5A22CA439DB7}"/>
                </a:ext>
              </a:extLst>
            </p:cNvPr>
            <p:cNvSpPr/>
            <p:nvPr/>
          </p:nvSpPr>
          <p:spPr>
            <a:xfrm>
              <a:off x="2129541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1D89715-DC04-5BEF-13B1-5577B894B3FC}"/>
                </a:ext>
              </a:extLst>
            </p:cNvPr>
            <p:cNvSpPr/>
            <p:nvPr/>
          </p:nvSpPr>
          <p:spPr>
            <a:xfrm>
              <a:off x="6853940" y="27264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26BC1335-2C34-E6CD-04AB-764A9200F7F7}"/>
                </a:ext>
              </a:extLst>
            </p:cNvPr>
            <p:cNvSpPr/>
            <p:nvPr/>
          </p:nvSpPr>
          <p:spPr>
            <a:xfrm>
              <a:off x="6853940" y="248386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42CEE6FA-C770-925D-AC73-26A4A3FF5F71}"/>
                </a:ext>
              </a:extLst>
            </p:cNvPr>
            <p:cNvSpPr/>
            <p:nvPr/>
          </p:nvSpPr>
          <p:spPr>
            <a:xfrm>
              <a:off x="6853940" y="2241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2A6E16E9-93B4-E7B8-0BFC-9D813682D90E}"/>
                </a:ext>
              </a:extLst>
            </p:cNvPr>
            <p:cNvSpPr/>
            <p:nvPr/>
          </p:nvSpPr>
          <p:spPr>
            <a:xfrm>
              <a:off x="7762242" y="272783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DA971F39-126F-A00B-8ADA-4B7D04E752E2}"/>
                </a:ext>
              </a:extLst>
            </p:cNvPr>
            <p:cNvSpPr/>
            <p:nvPr/>
          </p:nvSpPr>
          <p:spPr>
            <a:xfrm>
              <a:off x="7762242" y="248526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C310FEB5-7021-F98D-D450-DB8D525CABEF}"/>
                </a:ext>
              </a:extLst>
            </p:cNvPr>
            <p:cNvSpPr/>
            <p:nvPr/>
          </p:nvSpPr>
          <p:spPr>
            <a:xfrm>
              <a:off x="7762242" y="224269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888751A0-719F-98D1-2C51-6948098D2889}"/>
                </a:ext>
              </a:extLst>
            </p:cNvPr>
            <p:cNvSpPr/>
            <p:nvPr/>
          </p:nvSpPr>
          <p:spPr>
            <a:xfrm>
              <a:off x="7303520" y="27264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246E1DE0-9B80-2260-C308-000DADD87A48}"/>
                </a:ext>
              </a:extLst>
            </p:cNvPr>
            <p:cNvSpPr/>
            <p:nvPr/>
          </p:nvSpPr>
          <p:spPr>
            <a:xfrm>
              <a:off x="7303520" y="248386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2FF686D8-C4CE-ED96-28EE-EB2D7608B128}"/>
                </a:ext>
              </a:extLst>
            </p:cNvPr>
            <p:cNvSpPr/>
            <p:nvPr/>
          </p:nvSpPr>
          <p:spPr>
            <a:xfrm>
              <a:off x="7303520" y="2241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9EC5BDB1-7870-FB98-BA71-23F91D9C6647}"/>
                </a:ext>
              </a:extLst>
            </p:cNvPr>
            <p:cNvSpPr/>
            <p:nvPr/>
          </p:nvSpPr>
          <p:spPr>
            <a:xfrm>
              <a:off x="7310120" y="394125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00ECB6D-22EE-722F-B2F5-B73080360DF5}"/>
                </a:ext>
              </a:extLst>
            </p:cNvPr>
            <p:cNvSpPr/>
            <p:nvPr/>
          </p:nvSpPr>
          <p:spPr>
            <a:xfrm>
              <a:off x="7310120" y="369868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93A61ECB-D4B2-0006-13B2-0575D4CD5161}"/>
                </a:ext>
              </a:extLst>
            </p:cNvPr>
            <p:cNvSpPr/>
            <p:nvPr/>
          </p:nvSpPr>
          <p:spPr>
            <a:xfrm>
              <a:off x="7310120" y="345611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7060B97B-D8CD-FE3B-249B-E969ECAD8EDD}"/>
                </a:ext>
              </a:extLst>
            </p:cNvPr>
            <p:cNvSpPr/>
            <p:nvPr/>
          </p:nvSpPr>
          <p:spPr>
            <a:xfrm>
              <a:off x="6800600" y="152800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56E6DAD7-5E89-347E-B062-C362B179E0CF}"/>
                </a:ext>
              </a:extLst>
            </p:cNvPr>
            <p:cNvSpPr/>
            <p:nvPr/>
          </p:nvSpPr>
          <p:spPr>
            <a:xfrm>
              <a:off x="6800600" y="128543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438D0423-6098-0925-FEAD-918276B1B082}"/>
                </a:ext>
              </a:extLst>
            </p:cNvPr>
            <p:cNvSpPr/>
            <p:nvPr/>
          </p:nvSpPr>
          <p:spPr>
            <a:xfrm>
              <a:off x="6800600" y="104286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8277DF6F-8F07-8A3C-154C-99512F6A9787}"/>
                </a:ext>
              </a:extLst>
            </p:cNvPr>
            <p:cNvSpPr/>
            <p:nvPr/>
          </p:nvSpPr>
          <p:spPr>
            <a:xfrm>
              <a:off x="7708902" y="152939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30129876-1596-EA56-2E1D-5C2483937F95}"/>
                </a:ext>
              </a:extLst>
            </p:cNvPr>
            <p:cNvSpPr/>
            <p:nvPr/>
          </p:nvSpPr>
          <p:spPr>
            <a:xfrm>
              <a:off x="7708902" y="128682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F423E25F-2E55-F270-1ECD-0A8857EB568E}"/>
                </a:ext>
              </a:extLst>
            </p:cNvPr>
            <p:cNvSpPr/>
            <p:nvPr/>
          </p:nvSpPr>
          <p:spPr>
            <a:xfrm>
              <a:off x="7708902" y="104425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69717364-68D2-5208-8A41-FE336F827720}"/>
                </a:ext>
              </a:extLst>
            </p:cNvPr>
            <p:cNvSpPr/>
            <p:nvPr/>
          </p:nvSpPr>
          <p:spPr>
            <a:xfrm>
              <a:off x="7250180" y="152800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7702B561-E61D-5395-4FB2-81C0773AFE71}"/>
                </a:ext>
              </a:extLst>
            </p:cNvPr>
            <p:cNvSpPr/>
            <p:nvPr/>
          </p:nvSpPr>
          <p:spPr>
            <a:xfrm>
              <a:off x="7250180" y="128543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2EBF73CA-C296-2365-3380-BAF815B7A57B}"/>
                </a:ext>
              </a:extLst>
            </p:cNvPr>
            <p:cNvSpPr/>
            <p:nvPr/>
          </p:nvSpPr>
          <p:spPr>
            <a:xfrm>
              <a:off x="7250180" y="104286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D0E2418-A491-C3B3-A9D1-E8810D72F145}"/>
                </a:ext>
              </a:extLst>
            </p:cNvPr>
            <p:cNvSpPr/>
            <p:nvPr/>
          </p:nvSpPr>
          <p:spPr>
            <a:xfrm>
              <a:off x="7303520" y="487189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Conector: Angulado 114">
              <a:extLst>
                <a:ext uri="{FF2B5EF4-FFF2-40B4-BE49-F238E27FC236}">
                  <a16:creationId xmlns:a16="http://schemas.microsoft.com/office/drawing/2014/main" id="{82EC0B9D-776D-D1F8-536B-5D4F01672365}"/>
                </a:ext>
              </a:extLst>
            </p:cNvPr>
            <p:cNvCxnSpPr>
              <a:stCxn id="4" idx="0"/>
              <a:endCxn id="6" idx="0"/>
            </p:cNvCxnSpPr>
            <p:nvPr/>
          </p:nvCxnSpPr>
          <p:spPr>
            <a:xfrm rot="5400000" flipH="1" flipV="1">
              <a:off x="4750305" y="3506894"/>
              <a:ext cx="12700" cy="2445516"/>
            </a:xfrm>
            <a:prstGeom prst="bentConnector3">
              <a:avLst>
                <a:gd name="adj1" fmla="val 188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3532C0A5-90F1-05E8-1E8F-AABAEAF245E6}"/>
                </a:ext>
              </a:extLst>
            </p:cNvPr>
            <p:cNvCxnSpPr>
              <a:cxnSpLocks/>
              <a:stCxn id="5" idx="0"/>
              <a:endCxn id="8" idx="2"/>
            </p:cNvCxnSpPr>
            <p:nvPr/>
          </p:nvCxnSpPr>
          <p:spPr>
            <a:xfrm flipV="1">
              <a:off x="4750305" y="4051524"/>
              <a:ext cx="6350" cy="6781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FD274AC4-3A58-4F26-DA72-DBF8B91CE94C}"/>
                </a:ext>
              </a:extLst>
            </p:cNvPr>
            <p:cNvCxnSpPr>
              <a:cxnSpLocks/>
              <a:stCxn id="8" idx="0"/>
              <a:endCxn id="40" idx="2"/>
            </p:cNvCxnSpPr>
            <p:nvPr/>
          </p:nvCxnSpPr>
          <p:spPr>
            <a:xfrm flipH="1" flipV="1">
              <a:off x="3807463" y="2843276"/>
              <a:ext cx="949192" cy="83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A063760-C3E0-8043-590F-AB78228DB294}"/>
                </a:ext>
              </a:extLst>
            </p:cNvPr>
            <p:cNvCxnSpPr>
              <a:cxnSpLocks/>
              <a:stCxn id="8" idx="0"/>
              <a:endCxn id="39" idx="2"/>
            </p:cNvCxnSpPr>
            <p:nvPr/>
          </p:nvCxnSpPr>
          <p:spPr>
            <a:xfrm flipV="1">
              <a:off x="4756655" y="2822302"/>
              <a:ext cx="994543" cy="85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9CD343BB-6212-5293-88F8-B285B0169EAF}"/>
                </a:ext>
              </a:extLst>
            </p:cNvPr>
            <p:cNvCxnSpPr>
              <a:cxnSpLocks/>
              <a:stCxn id="39" idx="0"/>
              <a:endCxn id="50" idx="2"/>
            </p:cNvCxnSpPr>
            <p:nvPr/>
          </p:nvCxnSpPr>
          <p:spPr>
            <a:xfrm flipH="1" flipV="1">
              <a:off x="4785429" y="1532422"/>
              <a:ext cx="965769" cy="91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6BB7CFC8-8F0F-0DC9-BA95-5AFFE66AC673}"/>
                </a:ext>
              </a:extLst>
            </p:cNvPr>
            <p:cNvCxnSpPr>
              <a:cxnSpLocks/>
              <a:stCxn id="40" idx="0"/>
              <a:endCxn id="50" idx="2"/>
            </p:cNvCxnSpPr>
            <p:nvPr/>
          </p:nvCxnSpPr>
          <p:spPr>
            <a:xfrm flipV="1">
              <a:off x="3807463" y="1532422"/>
              <a:ext cx="977966" cy="93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FA6E6F29-99DA-6D6B-3858-6E8B7DE0C51F}"/>
                </a:ext>
              </a:extLst>
            </p:cNvPr>
            <p:cNvSpPr txBox="1"/>
            <p:nvPr/>
          </p:nvSpPr>
          <p:spPr>
            <a:xfrm>
              <a:off x="8789422" y="4819650"/>
              <a:ext cx="1484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Tipos de dado</a:t>
              </a:r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281F013C-0769-8010-FA72-9087410D22A1}"/>
                </a:ext>
              </a:extLst>
            </p:cNvPr>
            <p:cNvSpPr txBox="1"/>
            <p:nvPr/>
          </p:nvSpPr>
          <p:spPr>
            <a:xfrm>
              <a:off x="8789422" y="2464524"/>
              <a:ext cx="1838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Classes de objeto</a:t>
              </a:r>
            </a:p>
          </p:txBody>
        </p:sp>
        <p:sp>
          <p:nvSpPr>
            <p:cNvPr id="132" name="Chave Direita 131">
              <a:extLst>
                <a:ext uri="{FF2B5EF4-FFF2-40B4-BE49-F238E27FC236}">
                  <a16:creationId xmlns:a16="http://schemas.microsoft.com/office/drawing/2014/main" id="{BFC3036B-71E5-25EF-EED9-9562EAD2953C}"/>
                </a:ext>
              </a:extLst>
            </p:cNvPr>
            <p:cNvSpPr/>
            <p:nvPr/>
          </p:nvSpPr>
          <p:spPr>
            <a:xfrm>
              <a:off x="8425181" y="1207224"/>
              <a:ext cx="284484" cy="285423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Chave Direita 132">
              <a:extLst>
                <a:ext uri="{FF2B5EF4-FFF2-40B4-BE49-F238E27FC236}">
                  <a16:creationId xmlns:a16="http://schemas.microsoft.com/office/drawing/2014/main" id="{65135FA4-997F-12E9-8A7D-3E4595A5104D}"/>
                </a:ext>
              </a:extLst>
            </p:cNvPr>
            <p:cNvSpPr/>
            <p:nvPr/>
          </p:nvSpPr>
          <p:spPr>
            <a:xfrm>
              <a:off x="8425181" y="4687024"/>
              <a:ext cx="284484" cy="51489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48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194</Words>
  <Application>Microsoft Office PowerPoint</Application>
  <PresentationFormat>Widescreen</PresentationFormat>
  <Paragraphs>77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Thomas Michelon</dc:creator>
  <cp:lastModifiedBy>Thomas Michelon</cp:lastModifiedBy>
  <cp:revision>39</cp:revision>
  <dcterms:created xsi:type="dcterms:W3CDTF">2022-06-13T14:17:44Z</dcterms:created>
  <dcterms:modified xsi:type="dcterms:W3CDTF">2022-07-29T02:24:37Z</dcterms:modified>
</cp:coreProperties>
</file>